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72" r:id="rId3"/>
    <p:sldId id="257" r:id="rId4"/>
    <p:sldId id="273" r:id="rId5"/>
    <p:sldId id="276" r:id="rId6"/>
    <p:sldId id="274" r:id="rId7"/>
    <p:sldId id="353" r:id="rId8"/>
    <p:sldId id="275" r:id="rId9"/>
    <p:sldId id="357" r:id="rId10"/>
    <p:sldId id="356" r:id="rId11"/>
    <p:sldId id="277" r:id="rId12"/>
    <p:sldId id="278" r:id="rId13"/>
    <p:sldId id="279" r:id="rId14"/>
    <p:sldId id="280" r:id="rId15"/>
    <p:sldId id="282" r:id="rId16"/>
    <p:sldId id="283" r:id="rId17"/>
    <p:sldId id="284" r:id="rId18"/>
    <p:sldId id="286" r:id="rId19"/>
    <p:sldId id="372" r:id="rId20"/>
    <p:sldId id="287" r:id="rId21"/>
    <p:sldId id="288" r:id="rId22"/>
    <p:sldId id="289" r:id="rId23"/>
    <p:sldId id="290" r:id="rId24"/>
    <p:sldId id="291" r:id="rId25"/>
    <p:sldId id="285" r:id="rId26"/>
    <p:sldId id="292" r:id="rId27"/>
    <p:sldId id="293" r:id="rId28"/>
    <p:sldId id="354" r:id="rId29"/>
    <p:sldId id="355" r:id="rId30"/>
    <p:sldId id="294" r:id="rId31"/>
    <p:sldId id="295" r:id="rId32"/>
    <p:sldId id="296" r:id="rId33"/>
    <p:sldId id="299" r:id="rId34"/>
    <p:sldId id="297" r:id="rId35"/>
    <p:sldId id="324" r:id="rId36"/>
    <p:sldId id="298" r:id="rId37"/>
    <p:sldId id="358" r:id="rId38"/>
    <p:sldId id="300" r:id="rId39"/>
    <p:sldId id="301" r:id="rId40"/>
    <p:sldId id="302" r:id="rId41"/>
    <p:sldId id="303" r:id="rId42"/>
    <p:sldId id="373" r:id="rId43"/>
    <p:sldId id="359" r:id="rId44"/>
    <p:sldId id="360" r:id="rId45"/>
    <p:sldId id="305" r:id="rId46"/>
    <p:sldId id="361" r:id="rId47"/>
    <p:sldId id="306" r:id="rId48"/>
    <p:sldId id="375" r:id="rId49"/>
    <p:sldId id="376" r:id="rId50"/>
    <p:sldId id="374" r:id="rId51"/>
    <p:sldId id="307" r:id="rId52"/>
    <p:sldId id="308" r:id="rId53"/>
    <p:sldId id="309" r:id="rId54"/>
    <p:sldId id="310" r:id="rId55"/>
    <p:sldId id="311" r:id="rId56"/>
    <p:sldId id="312" r:id="rId57"/>
    <p:sldId id="313" r:id="rId58"/>
    <p:sldId id="314" r:id="rId59"/>
    <p:sldId id="315" r:id="rId60"/>
    <p:sldId id="316" r:id="rId61"/>
    <p:sldId id="320" r:id="rId62"/>
    <p:sldId id="321" r:id="rId63"/>
    <p:sldId id="322" r:id="rId64"/>
    <p:sldId id="330" r:id="rId65"/>
    <p:sldId id="331" r:id="rId66"/>
    <p:sldId id="332" r:id="rId67"/>
    <p:sldId id="333" r:id="rId68"/>
    <p:sldId id="334" r:id="rId69"/>
    <p:sldId id="335" r:id="rId70"/>
    <p:sldId id="336" r:id="rId71"/>
    <p:sldId id="337" r:id="rId72"/>
    <p:sldId id="338" r:id="rId73"/>
    <p:sldId id="339" r:id="rId74"/>
    <p:sldId id="340" r:id="rId75"/>
    <p:sldId id="318" r:id="rId76"/>
    <p:sldId id="319" r:id="rId77"/>
    <p:sldId id="326" r:id="rId78"/>
    <p:sldId id="325" r:id="rId79"/>
    <p:sldId id="341" r:id="rId80"/>
    <p:sldId id="342" r:id="rId81"/>
    <p:sldId id="343" r:id="rId82"/>
    <p:sldId id="344" r:id="rId83"/>
    <p:sldId id="345" r:id="rId84"/>
    <p:sldId id="346" r:id="rId85"/>
    <p:sldId id="347" r:id="rId86"/>
    <p:sldId id="348" r:id="rId87"/>
    <p:sldId id="362" r:id="rId88"/>
    <p:sldId id="363" r:id="rId89"/>
    <p:sldId id="366" r:id="rId90"/>
    <p:sldId id="367" r:id="rId91"/>
    <p:sldId id="368" r:id="rId92"/>
    <p:sldId id="369" r:id="rId93"/>
    <p:sldId id="371" r:id="rId94"/>
    <p:sldId id="370" r:id="rId95"/>
    <p:sldId id="349" r:id="rId96"/>
    <p:sldId id="350" r:id="rId97"/>
    <p:sldId id="351" r:id="rId98"/>
    <p:sldId id="352" r:id="rId99"/>
    <p:sldId id="364" r:id="rId10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
          <p15:clr>
            <a:srgbClr val="A4A3A4"/>
          </p15:clr>
        </p15:guide>
        <p15:guide id="2" pos="5496">
          <p15:clr>
            <a:srgbClr val="A4A3A4"/>
          </p15:clr>
        </p15:guide>
        <p15:guide id="3" pos="6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dejong" initials="s" lastIdx="1" clrIdx="0">
    <p:extLst>
      <p:ext uri="{19B8F6BF-5375-455C-9EA6-DF929625EA0E}">
        <p15:presenceInfo xmlns:p15="http://schemas.microsoft.com/office/powerpoint/2012/main" userId="sdej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18"/>
    <a:srgbClr val="D0671C"/>
    <a:srgbClr val="6E1704"/>
    <a:srgbClr val="BFAE9F"/>
    <a:srgbClr val="958F87"/>
    <a:srgbClr val="941612"/>
    <a:srgbClr val="C6341B"/>
    <a:srgbClr val="450E00"/>
    <a:srgbClr val="947A67"/>
    <a:srgbClr val="5E59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74" autoAdjust="0"/>
  </p:normalViewPr>
  <p:slideViewPr>
    <p:cSldViewPr snapToGrid="0">
      <p:cViewPr varScale="1">
        <p:scale>
          <a:sx n="87" d="100"/>
          <a:sy n="87" d="100"/>
        </p:scale>
        <p:origin x="442" y="67"/>
      </p:cViewPr>
      <p:guideLst>
        <p:guide orient="horz" pos="921"/>
        <p:guide pos="5496"/>
        <p:guide pos="692"/>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A5D3D3-A19D-414F-953D-80813D8E2AB1}" type="datetimeFigureOut">
              <a:rPr lang="nl-NL" smtClean="0"/>
              <a:t>24-5-2019</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48F988-6D4C-4672-AB5F-20A20F6E368A}" type="slidenum">
              <a:rPr lang="nl-NL" smtClean="0"/>
              <a:t>‹nr.›</a:t>
            </a:fld>
            <a:endParaRPr lang="nl-NL"/>
          </a:p>
        </p:txBody>
      </p:sp>
    </p:spTree>
    <p:extLst>
      <p:ext uri="{BB962C8B-B14F-4D97-AF65-F5344CB8AC3E}">
        <p14:creationId xmlns:p14="http://schemas.microsoft.com/office/powerpoint/2010/main" val="119275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B148F988-6D4C-4672-AB5F-20A20F6E368A}" type="slidenum">
              <a:rPr lang="nl-NL" smtClean="0"/>
              <a:t>18</a:t>
            </a:fld>
            <a:endParaRPr lang="nl-NL"/>
          </a:p>
        </p:txBody>
      </p:sp>
    </p:spTree>
    <p:extLst>
      <p:ext uri="{BB962C8B-B14F-4D97-AF65-F5344CB8AC3E}">
        <p14:creationId xmlns:p14="http://schemas.microsoft.com/office/powerpoint/2010/main" val="397586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B148F988-6D4C-4672-AB5F-20A20F6E368A}" type="slidenum">
              <a:rPr lang="nl-NL" smtClean="0"/>
              <a:t>19</a:t>
            </a:fld>
            <a:endParaRPr lang="nl-NL"/>
          </a:p>
        </p:txBody>
      </p:sp>
    </p:spTree>
    <p:extLst>
      <p:ext uri="{BB962C8B-B14F-4D97-AF65-F5344CB8AC3E}">
        <p14:creationId xmlns:p14="http://schemas.microsoft.com/office/powerpoint/2010/main" val="1776060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569116" y="1455421"/>
            <a:ext cx="5652000" cy="1844040"/>
          </a:xfrm>
        </p:spPr>
        <p:txBody>
          <a:bodyPr anchor="b" anchorCtr="0"/>
          <a:lstStyle>
            <a:lvl1pPr algn="l">
              <a:lnSpc>
                <a:spcPts val="4800"/>
              </a:lnSpc>
              <a:defRPr sz="4200">
                <a:solidFill>
                  <a:schemeClr val="accent3"/>
                </a:solidFill>
              </a:defRPr>
            </a:lvl1pPr>
          </a:lstStyle>
          <a:p>
            <a:r>
              <a:rPr lang="nl-NL"/>
              <a:t>Klik om de stijl te bewerken</a:t>
            </a:r>
          </a:p>
        </p:txBody>
      </p:sp>
      <p:sp>
        <p:nvSpPr>
          <p:cNvPr id="3" name="Ondertitel 2"/>
          <p:cNvSpPr>
            <a:spLocks noGrp="1"/>
          </p:cNvSpPr>
          <p:nvPr>
            <p:ph type="subTitle" idx="1"/>
          </p:nvPr>
        </p:nvSpPr>
        <p:spPr>
          <a:xfrm>
            <a:off x="2590800" y="3474720"/>
            <a:ext cx="5652000" cy="678180"/>
          </a:xfrm>
        </p:spPr>
        <p:txBody>
          <a:bodyPr tIns="0"/>
          <a:lstStyle>
            <a:lvl1pPr marL="0" indent="0" algn="l">
              <a:spcBef>
                <a:spcPts val="0"/>
              </a:spcBef>
              <a:buNone/>
              <a:defRPr sz="18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Tree>
    <p:extLst>
      <p:ext uri="{BB962C8B-B14F-4D97-AF65-F5344CB8AC3E}">
        <p14:creationId xmlns:p14="http://schemas.microsoft.com/office/powerpoint/2010/main" val="25361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slide varia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647950" y="2057400"/>
            <a:ext cx="5667375" cy="2019299"/>
          </a:xfrm>
        </p:spPr>
        <p:txBody>
          <a:bodyPr anchor="b" anchorCtr="0"/>
          <a:lstStyle>
            <a:lvl1pPr algn="ctr">
              <a:lnSpc>
                <a:spcPts val="4600"/>
              </a:lnSpc>
              <a:defRPr sz="3600" b="0">
                <a:solidFill>
                  <a:schemeClr val="bg2"/>
                </a:solidFill>
              </a:defRPr>
            </a:lvl1pPr>
          </a:lstStyle>
          <a:p>
            <a:r>
              <a:rPr lang="nl-NL"/>
              <a:t>Klik om de stijl te bewerken</a:t>
            </a:r>
          </a:p>
        </p:txBody>
      </p:sp>
    </p:spTree>
    <p:extLst>
      <p:ext uri="{BB962C8B-B14F-4D97-AF65-F5344CB8AC3E}">
        <p14:creationId xmlns:p14="http://schemas.microsoft.com/office/powerpoint/2010/main" val="153880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ks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p:cNvSpPr>
            <a:spLocks noGrp="1"/>
          </p:cNvSpPr>
          <p:nvPr>
            <p:ph type="ftr" sz="quarter" idx="11"/>
          </p:nvPr>
        </p:nvSpPr>
        <p:spPr/>
        <p:txBody>
          <a:bodyPr/>
          <a:lstStyle/>
          <a:p>
            <a:r>
              <a:rPr lang="nl-NL"/>
              <a:t>Ruimte voor voettekst</a:t>
            </a:r>
          </a:p>
        </p:txBody>
      </p:sp>
      <p:sp>
        <p:nvSpPr>
          <p:cNvPr id="6" name="Tijdelijke aanduiding voor dianummer 5"/>
          <p:cNvSpPr>
            <a:spLocks noGrp="1"/>
          </p:cNvSpPr>
          <p:nvPr>
            <p:ph type="sldNum" sz="quarter" idx="12"/>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320463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BE6DFB06-0C6F-4C7D-9824-6ACED1FD5B95}" type="datetime1">
              <a:rPr lang="nl-NL" smtClean="0"/>
              <a:t>24-5-2019</a:t>
            </a:fld>
            <a:endParaRPr lang="nl-NL"/>
          </a:p>
        </p:txBody>
      </p:sp>
      <p:sp>
        <p:nvSpPr>
          <p:cNvPr id="4" name="Tijdelijke aanduiding voor voettekst 3"/>
          <p:cNvSpPr>
            <a:spLocks noGrp="1"/>
          </p:cNvSpPr>
          <p:nvPr>
            <p:ph type="ftr" sz="quarter" idx="11"/>
          </p:nvPr>
        </p:nvSpPr>
        <p:spPr/>
        <p:txBody>
          <a:bodyPr/>
          <a:lstStyle/>
          <a:p>
            <a:r>
              <a:rPr lang="nl-NL"/>
              <a:t>Ruimte voor voettekst</a:t>
            </a:r>
          </a:p>
        </p:txBody>
      </p:sp>
      <p:sp>
        <p:nvSpPr>
          <p:cNvPr id="5" name="Tijdelijke aanduiding voor dianummer 4"/>
          <p:cNvSpPr>
            <a:spLocks noGrp="1"/>
          </p:cNvSpPr>
          <p:nvPr>
            <p:ph type="sldNum" sz="quarter" idx="12"/>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591257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apport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995832" y="1699261"/>
            <a:ext cx="3429000" cy="4335780"/>
          </a:xfrm>
        </p:spPr>
        <p:txBody>
          <a:bodyPr/>
          <a:lstStyle>
            <a:lvl1pPr marL="0" indent="0">
              <a:lnSpc>
                <a:spcPts val="1400"/>
              </a:lnSpc>
              <a:buFont typeface="Arial" panose="020B0604020202020204" pitchFamily="34" charset="0"/>
              <a:buChar char="‪"/>
              <a:defRPr sz="900"/>
            </a:lvl1pPr>
            <a:lvl2pPr marL="180000" indent="-180000">
              <a:lnSpc>
                <a:spcPts val="1400"/>
              </a:lnSpc>
              <a:buSzPct val="100000"/>
              <a:buFont typeface="MS Reference Sans Serif" panose="020B0604030504040204" pitchFamily="34" charset="0"/>
              <a:buChar char="•"/>
              <a:defRPr sz="900"/>
            </a:lvl2pPr>
            <a:lvl3pPr marL="360000" indent="-180000">
              <a:lnSpc>
                <a:spcPts val="1400"/>
              </a:lnSpc>
              <a:buFont typeface="MS Reference Sans Serif" panose="020B0604030504040204" pitchFamily="34" charset="0"/>
              <a:buChar char="□"/>
              <a:defRPr sz="900"/>
            </a:lvl3pPr>
            <a:lvl4pPr marL="540000" indent="-180000">
              <a:lnSpc>
                <a:spcPts val="1400"/>
              </a:lnSpc>
              <a:buFont typeface="Wingdings" panose="05000000000000000000" pitchFamily="2" charset="2"/>
              <a:buChar char="§"/>
              <a:defRPr sz="900"/>
            </a:lvl4pPr>
            <a:lvl5pPr marL="720000" indent="-180000">
              <a:lnSpc>
                <a:spcPts val="1400"/>
              </a:lnSpc>
              <a:buFont typeface="MS Reference Sans Serif" panose="020B0604030504040204" pitchFamily="34" charset="0"/>
              <a:buChar char="–"/>
              <a:defRPr sz="9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inhoud 2"/>
          <p:cNvSpPr>
            <a:spLocks noGrp="1"/>
          </p:cNvSpPr>
          <p:nvPr>
            <p:ph idx="10"/>
          </p:nvPr>
        </p:nvSpPr>
        <p:spPr>
          <a:xfrm>
            <a:off x="4678956" y="1699261"/>
            <a:ext cx="3429000" cy="4335780"/>
          </a:xfrm>
        </p:spPr>
        <p:txBody>
          <a:bodyPr/>
          <a:lstStyle>
            <a:lvl1pPr marL="0" indent="0">
              <a:lnSpc>
                <a:spcPts val="1400"/>
              </a:lnSpc>
              <a:buFont typeface="Arial" panose="020B0604020202020204" pitchFamily="34" charset="0"/>
              <a:buChar char="‪"/>
              <a:defRPr sz="900"/>
            </a:lvl1pPr>
            <a:lvl2pPr marL="180000" indent="-180000">
              <a:lnSpc>
                <a:spcPts val="1400"/>
              </a:lnSpc>
              <a:buSzPct val="100000"/>
              <a:buFont typeface="MS Reference Sans Serif" panose="020B0604030504040204" pitchFamily="34" charset="0"/>
              <a:buChar char="•"/>
              <a:defRPr sz="900"/>
            </a:lvl2pPr>
            <a:lvl3pPr marL="360000" indent="-180000">
              <a:lnSpc>
                <a:spcPts val="1400"/>
              </a:lnSpc>
              <a:buFont typeface="MS Reference Sans Serif" panose="020B0604030504040204" pitchFamily="34" charset="0"/>
              <a:buChar char="□"/>
              <a:defRPr sz="900"/>
            </a:lvl3pPr>
            <a:lvl4pPr marL="540000" indent="-180000">
              <a:lnSpc>
                <a:spcPts val="1400"/>
              </a:lnSpc>
              <a:buFont typeface="Wingdings" panose="05000000000000000000" pitchFamily="2" charset="2"/>
              <a:buChar char="§"/>
              <a:defRPr sz="900"/>
            </a:lvl4pPr>
            <a:lvl5pPr marL="720000" indent="-180000">
              <a:lnSpc>
                <a:spcPts val="1400"/>
              </a:lnSpc>
              <a:defRPr sz="9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1"/>
          </p:nvPr>
        </p:nvSpPr>
        <p:spPr/>
        <p:txBody>
          <a:bodyPr/>
          <a:lstStyle/>
          <a:p>
            <a:fld id="{B44FC5E2-AABA-4827-9120-4871278E3F4E}" type="datetime1">
              <a:rPr lang="nl-NL" smtClean="0"/>
              <a:t>24-5-2019</a:t>
            </a:fld>
            <a:endParaRPr lang="nl-NL"/>
          </a:p>
        </p:txBody>
      </p:sp>
      <p:sp>
        <p:nvSpPr>
          <p:cNvPr id="6" name="Tijdelijke aanduiding voor voettekst 5"/>
          <p:cNvSpPr>
            <a:spLocks noGrp="1"/>
          </p:cNvSpPr>
          <p:nvPr>
            <p:ph type="ftr" sz="quarter" idx="12"/>
          </p:nvPr>
        </p:nvSpPr>
        <p:spPr/>
        <p:txBody>
          <a:bodyPr/>
          <a:lstStyle/>
          <a:p>
            <a:r>
              <a:rPr lang="nl-NL"/>
              <a:t>Ruimte voor voettekst</a:t>
            </a:r>
          </a:p>
        </p:txBody>
      </p:sp>
      <p:sp>
        <p:nvSpPr>
          <p:cNvPr id="7" name="Tijdelijke aanduiding voor dianummer 6"/>
          <p:cNvSpPr>
            <a:spLocks noGrp="1"/>
          </p:cNvSpPr>
          <p:nvPr>
            <p:ph type="sldNum" sz="quarter" idx="13"/>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331263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975359" y="1653540"/>
            <a:ext cx="3587115" cy="452596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inhoud 5"/>
          <p:cNvSpPr>
            <a:spLocks noGrp="1"/>
          </p:cNvSpPr>
          <p:nvPr>
            <p:ph sz="quarter" idx="10"/>
          </p:nvPr>
        </p:nvSpPr>
        <p:spPr>
          <a:xfrm>
            <a:off x="4754563" y="1820863"/>
            <a:ext cx="4389437" cy="3954462"/>
          </a:xfrm>
          <a:solidFill>
            <a:schemeClr val="accent6"/>
          </a:solidFill>
        </p:spPr>
        <p:txBody>
          <a:bodyPr anchor="ctr" anchorCtr="0"/>
          <a:lstStyle>
            <a:lvl1pPr marL="0" indent="0" algn="ctr">
              <a:lnSpc>
                <a:spcPts val="1800"/>
              </a:lnSpc>
              <a:buNone/>
              <a:defRPr sz="1200" baseline="0">
                <a:solidFill>
                  <a:schemeClr val="bg2"/>
                </a:solidFill>
              </a:defRPr>
            </a:lvl1pPr>
          </a:lstStyle>
          <a:p>
            <a:pPr lvl="0"/>
            <a:endParaRPr lang="nl-NL"/>
          </a:p>
        </p:txBody>
      </p:sp>
      <p:sp>
        <p:nvSpPr>
          <p:cNvPr id="4" name="Tijdelijke aanduiding voor datum 3"/>
          <p:cNvSpPr>
            <a:spLocks noGrp="1"/>
          </p:cNvSpPr>
          <p:nvPr>
            <p:ph type="dt" sz="half" idx="11"/>
          </p:nvPr>
        </p:nvSpPr>
        <p:spPr/>
        <p:txBody>
          <a:bodyPr/>
          <a:lstStyle/>
          <a:p>
            <a:fld id="{29C33BAD-269F-4642-9656-1D4C5696D9A7}" type="datetime1">
              <a:rPr lang="nl-NL" smtClean="0"/>
              <a:t>24-5-2019</a:t>
            </a:fld>
            <a:endParaRPr lang="nl-NL"/>
          </a:p>
        </p:txBody>
      </p:sp>
      <p:sp>
        <p:nvSpPr>
          <p:cNvPr id="5" name="Tijdelijke aanduiding voor voettekst 4"/>
          <p:cNvSpPr>
            <a:spLocks noGrp="1"/>
          </p:cNvSpPr>
          <p:nvPr>
            <p:ph type="ftr" sz="quarter" idx="12"/>
          </p:nvPr>
        </p:nvSpPr>
        <p:spPr/>
        <p:txBody>
          <a:bodyPr/>
          <a:lstStyle/>
          <a:p>
            <a:r>
              <a:rPr lang="nl-NL"/>
              <a:t>Ruimte voor voettekst</a:t>
            </a:r>
          </a:p>
        </p:txBody>
      </p:sp>
      <p:sp>
        <p:nvSpPr>
          <p:cNvPr id="7" name="Tijdelijke aanduiding voor dianummer 6"/>
          <p:cNvSpPr>
            <a:spLocks noGrp="1"/>
          </p:cNvSpPr>
          <p:nvPr>
            <p:ph type="sldNum" sz="quarter" idx="13"/>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3083237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6" name="Tijdelijke aanduiding voor inhoud 5"/>
          <p:cNvSpPr>
            <a:spLocks noGrp="1"/>
          </p:cNvSpPr>
          <p:nvPr>
            <p:ph sz="quarter" idx="10"/>
          </p:nvPr>
        </p:nvSpPr>
        <p:spPr>
          <a:xfrm>
            <a:off x="1" y="1820862"/>
            <a:ext cx="9144000" cy="4679951"/>
          </a:xfrm>
          <a:solidFill>
            <a:schemeClr val="accent6"/>
          </a:solidFill>
        </p:spPr>
        <p:txBody>
          <a:bodyPr anchor="ctr" anchorCtr="0"/>
          <a:lstStyle>
            <a:lvl1pPr marL="0" indent="0" algn="ctr">
              <a:lnSpc>
                <a:spcPts val="1800"/>
              </a:lnSpc>
              <a:buNone/>
              <a:defRPr sz="1200" baseline="0">
                <a:solidFill>
                  <a:schemeClr val="bg2"/>
                </a:solidFill>
              </a:defRPr>
            </a:lvl1pPr>
          </a:lstStyle>
          <a:p>
            <a:pPr lvl="0"/>
            <a:endParaRPr lang="nl-NL"/>
          </a:p>
        </p:txBody>
      </p:sp>
      <p:sp>
        <p:nvSpPr>
          <p:cNvPr id="3" name="Tijdelijke aanduiding voor datum 2"/>
          <p:cNvSpPr>
            <a:spLocks noGrp="1"/>
          </p:cNvSpPr>
          <p:nvPr>
            <p:ph type="dt" sz="half" idx="11"/>
          </p:nvPr>
        </p:nvSpPr>
        <p:spPr/>
        <p:txBody>
          <a:bodyPr/>
          <a:lstStyle/>
          <a:p>
            <a:fld id="{E871F567-E0F0-4510-BFB2-2824EFFB0B3C}" type="datetime1">
              <a:rPr lang="nl-NL" smtClean="0"/>
              <a:t>24-5-2019</a:t>
            </a:fld>
            <a:endParaRPr lang="nl-NL"/>
          </a:p>
        </p:txBody>
      </p:sp>
      <p:sp>
        <p:nvSpPr>
          <p:cNvPr id="4" name="Tijdelijke aanduiding voor voettekst 3"/>
          <p:cNvSpPr>
            <a:spLocks noGrp="1"/>
          </p:cNvSpPr>
          <p:nvPr>
            <p:ph type="ftr" sz="quarter" idx="12"/>
          </p:nvPr>
        </p:nvSpPr>
        <p:spPr/>
        <p:txBody>
          <a:bodyPr/>
          <a:lstStyle/>
          <a:p>
            <a:r>
              <a:rPr lang="nl-NL"/>
              <a:t>Ruimte voor voettekst</a:t>
            </a:r>
          </a:p>
        </p:txBody>
      </p:sp>
      <p:sp>
        <p:nvSpPr>
          <p:cNvPr id="5" name="Tijdelijke aanduiding voor dianummer 4"/>
          <p:cNvSpPr>
            <a:spLocks noGrp="1"/>
          </p:cNvSpPr>
          <p:nvPr>
            <p:ph type="sldNum" sz="quarter" idx="13"/>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203063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foto">
    <p:spTree>
      <p:nvGrpSpPr>
        <p:cNvPr id="1" name=""/>
        <p:cNvGrpSpPr/>
        <p:nvPr/>
      </p:nvGrpSpPr>
      <p:grpSpPr>
        <a:xfrm>
          <a:off x="0" y="0"/>
          <a:ext cx="0" cy="0"/>
          <a:chOff x="0" y="0"/>
          <a:chExt cx="0" cy="0"/>
        </a:xfrm>
      </p:grpSpPr>
      <p:sp>
        <p:nvSpPr>
          <p:cNvPr id="6" name="Tijdelijke aanduiding voor inhoud 5"/>
          <p:cNvSpPr>
            <a:spLocks noGrp="1"/>
          </p:cNvSpPr>
          <p:nvPr>
            <p:ph sz="quarter" idx="10"/>
          </p:nvPr>
        </p:nvSpPr>
        <p:spPr>
          <a:xfrm>
            <a:off x="1" y="0"/>
            <a:ext cx="9144000" cy="6496050"/>
          </a:xfrm>
          <a:solidFill>
            <a:schemeClr val="accent6"/>
          </a:solidFill>
        </p:spPr>
        <p:txBody>
          <a:bodyPr anchor="ctr" anchorCtr="0"/>
          <a:lstStyle>
            <a:lvl1pPr marL="0" indent="0" algn="ctr">
              <a:lnSpc>
                <a:spcPts val="1800"/>
              </a:lnSpc>
              <a:buNone/>
              <a:defRPr sz="1200" baseline="0">
                <a:solidFill>
                  <a:schemeClr val="bg2"/>
                </a:solidFill>
              </a:defRPr>
            </a:lvl1pPr>
          </a:lstStyle>
          <a:p>
            <a:pPr lvl="0"/>
            <a:endParaRPr lang="nl-NL"/>
          </a:p>
        </p:txBody>
      </p:sp>
      <p:sp>
        <p:nvSpPr>
          <p:cNvPr id="2" name="Tijdelijke aanduiding voor datum 1"/>
          <p:cNvSpPr>
            <a:spLocks noGrp="1"/>
          </p:cNvSpPr>
          <p:nvPr>
            <p:ph type="dt" sz="half" idx="11"/>
          </p:nvPr>
        </p:nvSpPr>
        <p:spPr/>
        <p:txBody>
          <a:bodyPr/>
          <a:lstStyle/>
          <a:p>
            <a:fld id="{E81DE857-35B0-4139-9D89-66566AFC98AA}" type="datetime1">
              <a:rPr lang="nl-NL" smtClean="0"/>
              <a:t>24-5-2019</a:t>
            </a:fld>
            <a:endParaRPr lang="nl-NL"/>
          </a:p>
        </p:txBody>
      </p:sp>
      <p:sp>
        <p:nvSpPr>
          <p:cNvPr id="3" name="Tijdelijke aanduiding voor voettekst 2"/>
          <p:cNvSpPr>
            <a:spLocks noGrp="1"/>
          </p:cNvSpPr>
          <p:nvPr>
            <p:ph type="ftr" sz="quarter" idx="12"/>
          </p:nvPr>
        </p:nvSpPr>
        <p:spPr/>
        <p:txBody>
          <a:bodyPr/>
          <a:lstStyle/>
          <a:p>
            <a:r>
              <a:rPr lang="nl-NL"/>
              <a:t>Ruimte voor voettekst</a:t>
            </a:r>
          </a:p>
        </p:txBody>
      </p:sp>
      <p:sp>
        <p:nvSpPr>
          <p:cNvPr id="4" name="Tijdelijke aanduiding voor dianummer 3"/>
          <p:cNvSpPr>
            <a:spLocks noGrp="1"/>
          </p:cNvSpPr>
          <p:nvPr>
            <p:ph type="sldNum" sz="quarter" idx="13"/>
          </p:nvPr>
        </p:nvSpPr>
        <p:spPr/>
        <p:txBody>
          <a:bodyPr/>
          <a:lstStyle/>
          <a:p>
            <a:fld id="{63C85D72-AA85-4C41-A1AF-C673E1DFEC3B}" type="slidenum">
              <a:rPr lang="nl-NL" smtClean="0"/>
              <a:pPr/>
              <a:t>‹nr.›</a:t>
            </a:fld>
            <a:endParaRPr lang="nl-NL"/>
          </a:p>
        </p:txBody>
      </p:sp>
    </p:spTree>
    <p:extLst>
      <p:ext uri="{BB962C8B-B14F-4D97-AF65-F5344CB8AC3E}">
        <p14:creationId xmlns:p14="http://schemas.microsoft.com/office/powerpoint/2010/main" val="145287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to met masker">
    <p:bg>
      <p:bgPr>
        <a:solidFill>
          <a:schemeClr val="bg1"/>
        </a:solidFill>
        <a:effectLst/>
      </p:bgPr>
    </p:bg>
    <p:spTree>
      <p:nvGrpSpPr>
        <p:cNvPr id="1" name=""/>
        <p:cNvGrpSpPr/>
        <p:nvPr/>
      </p:nvGrpSpPr>
      <p:grpSpPr>
        <a:xfrm>
          <a:off x="0" y="0"/>
          <a:ext cx="0" cy="0"/>
          <a:chOff x="0" y="0"/>
          <a:chExt cx="0" cy="0"/>
        </a:xfrm>
      </p:grpSpPr>
      <p:sp>
        <p:nvSpPr>
          <p:cNvPr id="6" name="Tijdelijke aanduiding voor inhoud 5"/>
          <p:cNvSpPr>
            <a:spLocks noGrp="1"/>
          </p:cNvSpPr>
          <p:nvPr>
            <p:ph sz="quarter" idx="10"/>
          </p:nvPr>
        </p:nvSpPr>
        <p:spPr>
          <a:xfrm>
            <a:off x="441960" y="1820862"/>
            <a:ext cx="8702040" cy="5037138"/>
          </a:xfrm>
          <a:solidFill>
            <a:schemeClr val="accent6"/>
          </a:solidFill>
        </p:spPr>
        <p:txBody>
          <a:bodyPr anchor="ctr" anchorCtr="0"/>
          <a:lstStyle>
            <a:lvl1pPr marL="0" indent="0" algn="ctr">
              <a:lnSpc>
                <a:spcPts val="1800"/>
              </a:lnSpc>
              <a:buNone/>
              <a:defRPr sz="1200" baseline="0">
                <a:solidFill>
                  <a:schemeClr val="bg2"/>
                </a:solidFill>
              </a:defRPr>
            </a:lvl1pPr>
          </a:lstStyle>
          <a:p>
            <a:pPr lvl="0"/>
            <a:endParaRPr lang="nl-NL"/>
          </a:p>
        </p:txBody>
      </p:sp>
      <p:sp>
        <p:nvSpPr>
          <p:cNvPr id="2" name="Titel 1"/>
          <p:cNvSpPr>
            <a:spLocks noGrp="1"/>
          </p:cNvSpPr>
          <p:nvPr>
            <p:ph type="title"/>
          </p:nvPr>
        </p:nvSpPr>
        <p:spPr/>
        <p:txBody>
          <a:bodyPr/>
          <a:lstStyle>
            <a:lvl1pPr>
              <a:defRPr>
                <a:solidFill>
                  <a:schemeClr val="bg2"/>
                </a:solidFill>
              </a:defRPr>
            </a:lvl1pPr>
          </a:lstStyle>
          <a:p>
            <a:r>
              <a:rPr lang="nl-NL"/>
              <a:t>Klik om de stijl te bewerken</a:t>
            </a:r>
          </a:p>
        </p:txBody>
      </p:sp>
    </p:spTree>
    <p:extLst>
      <p:ext uri="{BB962C8B-B14F-4D97-AF65-F5344CB8AC3E}">
        <p14:creationId xmlns:p14="http://schemas.microsoft.com/office/powerpoint/2010/main" val="3402759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slide varia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386840" y="1950721"/>
            <a:ext cx="6918960" cy="1844040"/>
          </a:xfrm>
        </p:spPr>
        <p:txBody>
          <a:bodyPr anchor="b" anchorCtr="0"/>
          <a:lstStyle>
            <a:lvl1pPr algn="ctr">
              <a:lnSpc>
                <a:spcPts val="4600"/>
              </a:lnSpc>
              <a:defRPr sz="3600" b="0">
                <a:solidFill>
                  <a:schemeClr val="bg2"/>
                </a:solidFill>
              </a:defRPr>
            </a:lvl1pPr>
          </a:lstStyle>
          <a:p>
            <a:r>
              <a:rPr lang="nl-NL"/>
              <a:t>Klik om de stijl te bewerken</a:t>
            </a:r>
          </a:p>
        </p:txBody>
      </p:sp>
    </p:spTree>
    <p:extLst>
      <p:ext uri="{BB962C8B-B14F-4D97-AF65-F5344CB8AC3E}">
        <p14:creationId xmlns:p14="http://schemas.microsoft.com/office/powerpoint/2010/main" val="1237976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975360" y="305118"/>
            <a:ext cx="7749540" cy="1143000"/>
          </a:xfrm>
          <a:prstGeom prst="rect">
            <a:avLst/>
          </a:prstGeom>
        </p:spPr>
        <p:txBody>
          <a:bodyPr vert="horz" lIns="91440" tIns="45720" rIns="91440" bIns="45720" rtlCol="0" anchor="b" anchorCtr="0">
            <a:noAutofit/>
          </a:bodyPr>
          <a:lstStyle/>
          <a:p>
            <a:r>
              <a:rPr lang="nl-NL"/>
              <a:t>Klik om de stijl te bewerken</a:t>
            </a:r>
          </a:p>
        </p:txBody>
      </p:sp>
      <p:sp>
        <p:nvSpPr>
          <p:cNvPr id="3" name="Tijdelijke aanduiding voor tekst 2"/>
          <p:cNvSpPr>
            <a:spLocks noGrp="1"/>
          </p:cNvSpPr>
          <p:nvPr>
            <p:ph type="body" idx="1"/>
          </p:nvPr>
        </p:nvSpPr>
        <p:spPr>
          <a:xfrm>
            <a:off x="975360" y="1653540"/>
            <a:ext cx="7749540" cy="452596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5861713" y="6596770"/>
            <a:ext cx="1528550" cy="216000"/>
          </a:xfrm>
          <a:prstGeom prst="rect">
            <a:avLst/>
          </a:prstGeom>
        </p:spPr>
        <p:txBody>
          <a:bodyPr vert="horz" lIns="36000" tIns="36000" rIns="36000" bIns="36000" rtlCol="0" anchor="ctr"/>
          <a:lstStyle>
            <a:lvl1pPr algn="l">
              <a:defRPr sz="850">
                <a:solidFill>
                  <a:schemeClr val="bg1"/>
                </a:solidFill>
              </a:defRPr>
            </a:lvl1pPr>
          </a:lstStyle>
          <a:p>
            <a:fld id="{6AF1B907-6A44-4057-80FC-549750E356F4}" type="datetime1">
              <a:rPr lang="nl-NL" smtClean="0"/>
              <a:t>24-5-2019</a:t>
            </a:fld>
            <a:endParaRPr lang="nl-NL"/>
          </a:p>
        </p:txBody>
      </p:sp>
      <p:sp>
        <p:nvSpPr>
          <p:cNvPr id="5" name="Tijdelijke aanduiding voor voettekst 4"/>
          <p:cNvSpPr>
            <a:spLocks noGrp="1"/>
          </p:cNvSpPr>
          <p:nvPr>
            <p:ph type="ftr" sz="quarter" idx="3"/>
          </p:nvPr>
        </p:nvSpPr>
        <p:spPr>
          <a:xfrm>
            <a:off x="1062731" y="6596770"/>
            <a:ext cx="4655681" cy="216000"/>
          </a:xfrm>
          <a:prstGeom prst="rect">
            <a:avLst/>
          </a:prstGeom>
        </p:spPr>
        <p:txBody>
          <a:bodyPr vert="horz" lIns="36000" tIns="36000" rIns="36000" bIns="36000" rtlCol="0" anchor="ctr"/>
          <a:lstStyle>
            <a:lvl1pPr algn="l">
              <a:defRPr sz="850">
                <a:solidFill>
                  <a:schemeClr val="bg1"/>
                </a:solidFill>
              </a:defRPr>
            </a:lvl1pPr>
          </a:lstStyle>
          <a:p>
            <a:r>
              <a:rPr lang="nl-NL"/>
              <a:t>Ruimte voor voettekst</a:t>
            </a:r>
          </a:p>
        </p:txBody>
      </p:sp>
      <p:sp>
        <p:nvSpPr>
          <p:cNvPr id="6" name="Tijdelijke aanduiding voor dianummer 5"/>
          <p:cNvSpPr>
            <a:spLocks noGrp="1"/>
          </p:cNvSpPr>
          <p:nvPr>
            <p:ph type="sldNum" sz="quarter" idx="4"/>
          </p:nvPr>
        </p:nvSpPr>
        <p:spPr>
          <a:xfrm>
            <a:off x="461443" y="6596770"/>
            <a:ext cx="418842" cy="216000"/>
          </a:xfrm>
          <a:prstGeom prst="rect">
            <a:avLst/>
          </a:prstGeom>
        </p:spPr>
        <p:txBody>
          <a:bodyPr vert="horz" lIns="36000" tIns="36000" rIns="36000" bIns="36000" rtlCol="0" anchor="ctr"/>
          <a:lstStyle>
            <a:lvl1pPr algn="l">
              <a:defRPr sz="850">
                <a:solidFill>
                  <a:schemeClr val="bg1"/>
                </a:solidFill>
              </a:defRPr>
            </a:lvl1pPr>
          </a:lstStyle>
          <a:p>
            <a:fld id="{63C85D72-AA85-4C41-A1AF-C673E1DFEC3B}" type="slidenum">
              <a:rPr lang="nl-NL" smtClean="0"/>
              <a:pPr/>
              <a:t>‹nr.›</a:t>
            </a:fld>
            <a:endParaRPr lang="nl-NL"/>
          </a:p>
        </p:txBody>
      </p:sp>
    </p:spTree>
    <p:extLst>
      <p:ext uri="{BB962C8B-B14F-4D97-AF65-F5344CB8AC3E}">
        <p14:creationId xmlns:p14="http://schemas.microsoft.com/office/powerpoint/2010/main" val="409997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1" r:id="rId5"/>
    <p:sldLayoutId id="2147483662" r:id="rId6"/>
    <p:sldLayoutId id="2147483664" r:id="rId7"/>
    <p:sldLayoutId id="2147483665" r:id="rId8"/>
    <p:sldLayoutId id="2147483666" r:id="rId9"/>
    <p:sldLayoutId id="2147483667" r:id="rId10"/>
  </p:sldLayoutIdLst>
  <p:hf hdr="0"/>
  <p:txStyles>
    <p:titleStyle>
      <a:lvl1pPr algn="l" defTabSz="914400" rtl="0" eaLnBrk="1" latinLnBrk="0" hangingPunct="1">
        <a:lnSpc>
          <a:spcPts val="2900"/>
        </a:lnSpc>
        <a:spcBef>
          <a:spcPct val="0"/>
        </a:spcBef>
        <a:buNone/>
        <a:defRPr sz="2600" b="1" kern="1200">
          <a:solidFill>
            <a:schemeClr val="accent1"/>
          </a:solidFill>
          <a:latin typeface="+mj-lt"/>
          <a:ea typeface="+mj-ea"/>
          <a:cs typeface="+mj-cs"/>
        </a:defRPr>
      </a:lvl1pPr>
    </p:titleStyle>
    <p:body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192.168.124.101:9443/carb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mailto:wso2am@192.168.124.10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open?id=1HkaZXIp9JplKRtNhKG2c37S3Egw3VjV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so2.qualogy.com/country/currency" TargetMode="External"/><Relationship Id="rId2" Type="http://schemas.openxmlformats.org/officeDocument/2006/relationships/hyperlink" Target="http://wso2.qualogy.com/country/nam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mailto:wso2am@192.168.124.10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estcountries.eu/"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hyperlink" Target="https://restcountries.eu/rest/v2/name/%7bname%7d?fullText=true" TargetMode="External"/><Relationship Id="rId2" Type="http://schemas.openxmlformats.org/officeDocument/2006/relationships/hyperlink" Target="https://restcountries.eu/rest/v2/alpha?codes=%7bcode%7d;%7bcode%7d;%7bcode%7d" TargetMode="External"/><Relationship Id="rId1" Type="http://schemas.openxmlformats.org/officeDocument/2006/relationships/slideLayout" Target="../slideLayouts/slideLayout2.xml"/><Relationship Id="rId5" Type="http://schemas.openxmlformats.org/officeDocument/2006/relationships/hyperlink" Target="https://restcountries.eu/rest/v2/callingcode/%7bcallingcode%7d" TargetMode="External"/><Relationship Id="rId4" Type="http://schemas.openxmlformats.org/officeDocument/2006/relationships/hyperlink" Target="https://restcountries.eu/rest/v2/currency/%7bcurrency%7d"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mailto:wso2am@192.168.124.10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mailto:wso2am@192.168.124.101"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SIG Integration Hands-on Workshop</a:t>
            </a:r>
            <a:br>
              <a:rPr lang="nl-NL" dirty="0"/>
            </a:br>
            <a:r>
              <a:rPr lang="nl-NL" dirty="0"/>
              <a:t>WSO2 middleware</a:t>
            </a:r>
          </a:p>
        </p:txBody>
      </p:sp>
      <p:sp>
        <p:nvSpPr>
          <p:cNvPr id="3" name="Ondertitel 2"/>
          <p:cNvSpPr>
            <a:spLocks noGrp="1"/>
          </p:cNvSpPr>
          <p:nvPr>
            <p:ph type="subTitle" idx="1"/>
          </p:nvPr>
        </p:nvSpPr>
        <p:spPr/>
        <p:txBody>
          <a:bodyPr/>
          <a:lstStyle/>
          <a:p>
            <a:r>
              <a:rPr lang="nl-NL" dirty="0" err="1"/>
              <a:t>Sigurd</a:t>
            </a:r>
            <a:r>
              <a:rPr lang="nl-NL" dirty="0"/>
              <a:t> de Jong</a:t>
            </a:r>
          </a:p>
          <a:p>
            <a:r>
              <a:rPr lang="nl-NL" dirty="0"/>
              <a:t>Integrationspecialist</a:t>
            </a:r>
          </a:p>
          <a:p>
            <a:r>
              <a:rPr lang="nl-NL" dirty="0"/>
              <a:t>18 april 2019</a:t>
            </a:r>
          </a:p>
        </p:txBody>
      </p:sp>
    </p:spTree>
    <p:extLst>
      <p:ext uri="{BB962C8B-B14F-4D97-AF65-F5344CB8AC3E}">
        <p14:creationId xmlns:p14="http://schemas.microsoft.com/office/powerpoint/2010/main" val="401667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buNone/>
            </a:pPr>
            <a:r>
              <a:rPr lang="nl-NL" b="1" dirty="0"/>
              <a:t>Start WSO2 Developer Suite</a:t>
            </a:r>
          </a:p>
          <a:p>
            <a:pPr marL="288000" lvl="1" indent="0">
              <a:buNone/>
            </a:pPr>
            <a:r>
              <a:rPr lang="nl-NL" dirty="0"/>
              <a:t>Windows: wso2workshop\wso2eidevstudio\eclipse.exe</a:t>
            </a:r>
          </a:p>
          <a:p>
            <a:pPr marL="288000" lvl="1" indent="0">
              <a:buNone/>
            </a:pPr>
            <a:r>
              <a:rPr lang="nl-NL" dirty="0"/>
              <a:t>Linux/Mac: wso2workshop/wso2eidevstudio/</a:t>
            </a:r>
            <a:r>
              <a:rPr lang="nl-NL" dirty="0" err="1"/>
              <a:t>eclipse</a:t>
            </a:r>
            <a:endParaRPr lang="nl-NL" dirty="0"/>
          </a:p>
          <a:p>
            <a:pPr marL="0" indent="0">
              <a:buNone/>
            </a:pPr>
            <a:endParaRPr lang="nl-NL" dirty="0"/>
          </a:p>
          <a:p>
            <a:pPr marL="0" indent="0">
              <a:buNone/>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10</a:t>
            </a:fld>
            <a:endParaRPr lang="nl-NL"/>
          </a:p>
        </p:txBody>
      </p:sp>
    </p:spTree>
    <p:extLst>
      <p:ext uri="{BB962C8B-B14F-4D97-AF65-F5344CB8AC3E}">
        <p14:creationId xmlns:p14="http://schemas.microsoft.com/office/powerpoint/2010/main" val="425011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buNone/>
            </a:pPr>
            <a:r>
              <a:rPr lang="nl-NL" b="1" dirty="0" err="1"/>
              <a:t>Configure</a:t>
            </a:r>
            <a:r>
              <a:rPr lang="nl-NL" b="1" dirty="0"/>
              <a:t> </a:t>
            </a:r>
            <a:r>
              <a:rPr lang="nl-NL" b="1" dirty="0" err="1"/>
              <a:t>workspace</a:t>
            </a:r>
            <a:endParaRPr lang="nl-NL" b="1" dirty="0"/>
          </a:p>
          <a:p>
            <a:pPr marL="0" indent="0">
              <a:buNone/>
            </a:pPr>
            <a:endParaRPr lang="nl-NL" dirty="0"/>
          </a:p>
          <a:p>
            <a:pPr marL="0" indent="0">
              <a:buNone/>
            </a:pPr>
            <a:r>
              <a:rPr lang="nl-NL" dirty="0" err="1"/>
              <a:t>When</a:t>
            </a:r>
            <a:r>
              <a:rPr lang="nl-NL" dirty="0"/>
              <a:t> </a:t>
            </a:r>
            <a:r>
              <a:rPr lang="nl-NL" dirty="0" err="1"/>
              <a:t>you</a:t>
            </a:r>
            <a:r>
              <a:rPr lang="nl-NL" dirty="0"/>
              <a:t> first start </a:t>
            </a:r>
            <a:r>
              <a:rPr lang="nl-NL" dirty="0" err="1"/>
              <a:t>Eclipse</a:t>
            </a:r>
            <a:r>
              <a:rPr lang="nl-NL" dirty="0"/>
              <a:t> </a:t>
            </a:r>
          </a:p>
          <a:p>
            <a:pPr marL="0" indent="0">
              <a:buNone/>
            </a:pPr>
            <a:r>
              <a:rPr lang="nl-NL" dirty="0" err="1"/>
              <a:t>it</a:t>
            </a:r>
            <a:r>
              <a:rPr lang="nl-NL" dirty="0"/>
              <a:t> </a:t>
            </a:r>
            <a:r>
              <a:rPr lang="nl-NL" dirty="0" err="1"/>
              <a:t>will</a:t>
            </a:r>
            <a:r>
              <a:rPr lang="nl-NL" dirty="0"/>
              <a:t> </a:t>
            </a:r>
            <a:r>
              <a:rPr lang="nl-NL" dirty="0" err="1"/>
              <a:t>ask</a:t>
            </a:r>
            <a:r>
              <a:rPr lang="nl-NL" dirty="0"/>
              <a:t> </a:t>
            </a:r>
            <a:r>
              <a:rPr lang="nl-NL" dirty="0" err="1"/>
              <a:t>you</a:t>
            </a:r>
            <a:r>
              <a:rPr lang="nl-NL" dirty="0"/>
              <a:t> </a:t>
            </a:r>
            <a:r>
              <a:rPr lang="nl-NL" dirty="0" err="1"/>
              <a:t>to</a:t>
            </a:r>
            <a:r>
              <a:rPr lang="nl-NL" dirty="0"/>
              <a:t> </a:t>
            </a:r>
            <a:r>
              <a:rPr lang="nl-NL" dirty="0" err="1"/>
              <a:t>configure</a:t>
            </a:r>
            <a:r>
              <a:rPr lang="nl-NL" dirty="0"/>
              <a:t> </a:t>
            </a:r>
          </a:p>
          <a:p>
            <a:pPr marL="0" indent="0">
              <a:buNone/>
            </a:pPr>
            <a:r>
              <a:rPr lang="nl-NL" dirty="0" err="1"/>
              <a:t>your</a:t>
            </a:r>
            <a:r>
              <a:rPr lang="nl-NL" dirty="0"/>
              <a:t> </a:t>
            </a:r>
            <a:r>
              <a:rPr lang="nl-NL" dirty="0" err="1"/>
              <a:t>workspace</a:t>
            </a:r>
            <a:r>
              <a:rPr lang="nl-NL" dirty="0"/>
              <a:t>. The </a:t>
            </a:r>
            <a:r>
              <a:rPr lang="nl-NL" dirty="0" err="1"/>
              <a:t>work</a:t>
            </a:r>
            <a:r>
              <a:rPr lang="nl-NL" dirty="0"/>
              <a:t>-</a:t>
            </a:r>
          </a:p>
          <a:p>
            <a:pPr marL="0" indent="0">
              <a:buNone/>
            </a:pPr>
            <a:r>
              <a:rPr lang="nl-NL" dirty="0" err="1"/>
              <a:t>space</a:t>
            </a:r>
            <a:r>
              <a:rPr lang="nl-NL" dirty="0"/>
              <a:t> is </a:t>
            </a:r>
            <a:r>
              <a:rPr lang="nl-NL" dirty="0" err="1"/>
              <a:t>the</a:t>
            </a:r>
            <a:r>
              <a:rPr lang="nl-NL" dirty="0"/>
              <a:t> root folder </a:t>
            </a:r>
            <a:r>
              <a:rPr lang="nl-NL" dirty="0" err="1"/>
              <a:t>for</a:t>
            </a:r>
            <a:r>
              <a:rPr lang="nl-NL" dirty="0"/>
              <a:t> </a:t>
            </a:r>
          </a:p>
          <a:p>
            <a:pPr marL="0" indent="0">
              <a:buNone/>
            </a:pPr>
            <a:r>
              <a:rPr lang="nl-NL" dirty="0"/>
              <a:t>storing </a:t>
            </a:r>
            <a:r>
              <a:rPr lang="nl-NL" dirty="0" err="1"/>
              <a:t>projects</a:t>
            </a:r>
            <a:r>
              <a:rPr lang="nl-NL" dirty="0"/>
              <a:t>, these </a:t>
            </a:r>
            <a:r>
              <a:rPr lang="nl-NL" dirty="0" err="1"/>
              <a:t>will</a:t>
            </a:r>
            <a:r>
              <a:rPr lang="nl-NL" dirty="0"/>
              <a:t> </a:t>
            </a:r>
          </a:p>
          <a:p>
            <a:pPr marL="0" indent="0">
              <a:buNone/>
            </a:pPr>
            <a:r>
              <a:rPr lang="nl-NL" dirty="0" err="1"/>
              <a:t>be</a:t>
            </a:r>
            <a:r>
              <a:rPr lang="nl-NL" dirty="0"/>
              <a:t> </a:t>
            </a:r>
            <a:r>
              <a:rPr lang="nl-NL" dirty="0" err="1"/>
              <a:t>stored</a:t>
            </a:r>
            <a:r>
              <a:rPr lang="nl-NL" dirty="0"/>
              <a:t> in </a:t>
            </a:r>
            <a:r>
              <a:rPr lang="nl-NL" dirty="0" err="1"/>
              <a:t>subfolders</a:t>
            </a:r>
            <a:r>
              <a:rPr lang="nl-NL" dirty="0"/>
              <a:t> </a:t>
            </a:r>
            <a:r>
              <a:rPr lang="nl-NL" dirty="0" err="1"/>
              <a:t>under</a:t>
            </a:r>
            <a:r>
              <a:rPr lang="nl-NL" dirty="0"/>
              <a:t> </a:t>
            </a:r>
            <a:r>
              <a:rPr lang="nl-NL" dirty="0" err="1"/>
              <a:t>this</a:t>
            </a:r>
            <a:r>
              <a:rPr lang="nl-NL" dirty="0"/>
              <a:t> rootfolder.</a:t>
            </a:r>
          </a:p>
          <a:p>
            <a:pPr marL="0" indent="0">
              <a:buNone/>
            </a:pPr>
            <a:endParaRPr lang="nl-NL" dirty="0"/>
          </a:p>
          <a:p>
            <a:pPr marL="0" indent="0">
              <a:buNone/>
            </a:pPr>
            <a:r>
              <a:rPr lang="nl-NL" dirty="0" err="1"/>
              <a:t>If</a:t>
            </a:r>
            <a:r>
              <a:rPr lang="nl-NL" dirty="0"/>
              <a:t> </a:t>
            </a:r>
            <a:r>
              <a:rPr lang="nl-NL" dirty="0" err="1"/>
              <a:t>you</a:t>
            </a:r>
            <a:r>
              <a:rPr lang="nl-NL" dirty="0"/>
              <a:t> </a:t>
            </a:r>
            <a:r>
              <a:rPr lang="nl-NL" dirty="0" err="1"/>
              <a:t>used</a:t>
            </a:r>
            <a:r>
              <a:rPr lang="nl-NL" dirty="0"/>
              <a:t> </a:t>
            </a:r>
            <a:r>
              <a:rPr lang="nl-NL" dirty="0" err="1"/>
              <a:t>eclipse</a:t>
            </a:r>
            <a:r>
              <a:rPr lang="nl-NL" dirty="0"/>
              <a:t> </a:t>
            </a:r>
            <a:r>
              <a:rPr lang="nl-NL" dirty="0" err="1"/>
              <a:t>before</a:t>
            </a:r>
            <a:r>
              <a:rPr lang="nl-NL" dirty="0"/>
              <a:t> </a:t>
            </a:r>
            <a:r>
              <a:rPr lang="nl-NL" dirty="0" err="1"/>
              <a:t>and</a:t>
            </a:r>
            <a:r>
              <a:rPr lang="nl-NL" dirty="0"/>
              <a:t> want </a:t>
            </a:r>
            <a:r>
              <a:rPr lang="nl-NL" dirty="0" err="1"/>
              <a:t>to</a:t>
            </a:r>
            <a:r>
              <a:rPr lang="nl-NL" dirty="0"/>
              <a:t> switch </a:t>
            </a:r>
            <a:r>
              <a:rPr lang="nl-NL" dirty="0" err="1"/>
              <a:t>to</a:t>
            </a:r>
            <a:r>
              <a:rPr lang="nl-NL" dirty="0"/>
              <a:t> </a:t>
            </a:r>
            <a:r>
              <a:rPr lang="nl-NL" dirty="0" err="1"/>
              <a:t>another</a:t>
            </a:r>
            <a:r>
              <a:rPr lang="nl-NL" dirty="0"/>
              <a:t> </a:t>
            </a:r>
            <a:r>
              <a:rPr lang="nl-NL" dirty="0" err="1"/>
              <a:t>workspace</a:t>
            </a:r>
            <a:r>
              <a:rPr lang="nl-NL" dirty="0"/>
              <a:t> </a:t>
            </a:r>
            <a:r>
              <a:rPr lang="nl-NL" dirty="0" err="1"/>
              <a:t>you</a:t>
            </a:r>
            <a:r>
              <a:rPr lang="nl-NL" dirty="0"/>
              <a:t> </a:t>
            </a:r>
            <a:r>
              <a:rPr lang="nl-NL" dirty="0" err="1"/>
              <a:t>can</a:t>
            </a:r>
            <a:r>
              <a:rPr lang="nl-NL" dirty="0"/>
              <a:t> </a:t>
            </a:r>
            <a:r>
              <a:rPr lang="nl-NL" dirty="0" err="1"/>
              <a:t>use</a:t>
            </a:r>
            <a:r>
              <a:rPr lang="nl-NL" dirty="0"/>
              <a:t> File / Switch </a:t>
            </a:r>
            <a:r>
              <a:rPr lang="nl-NL" dirty="0" err="1"/>
              <a:t>Workspace</a:t>
            </a:r>
            <a:endParaRPr lang="nl-NL" dirty="0"/>
          </a:p>
          <a:p>
            <a:pPr marL="0" indent="0">
              <a:buNone/>
            </a:pPr>
            <a:endParaRPr lang="nl-NL" dirty="0"/>
          </a:p>
          <a:p>
            <a:pPr marL="0" indent="0">
              <a:buNone/>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11</a:t>
            </a:fld>
            <a:endParaRPr lang="nl-NL"/>
          </a:p>
        </p:txBody>
      </p:sp>
      <p:pic>
        <p:nvPicPr>
          <p:cNvPr id="8" name="Afbeelding 7">
            <a:extLst>
              <a:ext uri="{FF2B5EF4-FFF2-40B4-BE49-F238E27FC236}">
                <a16:creationId xmlns:a16="http://schemas.microsoft.com/office/drawing/2014/main" id="{D0C5A045-06C6-45C5-A9DC-14EB239F098F}"/>
              </a:ext>
            </a:extLst>
          </p:cNvPr>
          <p:cNvPicPr>
            <a:picLocks noChangeAspect="1"/>
          </p:cNvPicPr>
          <p:nvPr/>
        </p:nvPicPr>
        <p:blipFill>
          <a:blip r:embed="rId2"/>
          <a:stretch>
            <a:fillRect/>
          </a:stretch>
        </p:blipFill>
        <p:spPr>
          <a:xfrm>
            <a:off x="4742069" y="2707897"/>
            <a:ext cx="3767837" cy="1715438"/>
          </a:xfrm>
          <a:prstGeom prst="rect">
            <a:avLst/>
          </a:prstGeom>
        </p:spPr>
      </p:pic>
    </p:spTree>
    <p:extLst>
      <p:ext uri="{BB962C8B-B14F-4D97-AF65-F5344CB8AC3E}">
        <p14:creationId xmlns:p14="http://schemas.microsoft.com/office/powerpoint/2010/main" val="2409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err="1"/>
          </a:p>
        </p:txBody>
      </p:sp>
      <p:sp>
        <p:nvSpPr>
          <p:cNvPr id="6" name="Tijdelijke aanduiding voor inhoud 5"/>
          <p:cNvSpPr>
            <a:spLocks noGrp="1"/>
          </p:cNvSpPr>
          <p:nvPr>
            <p:ph idx="1"/>
          </p:nvPr>
        </p:nvSpPr>
        <p:spPr/>
        <p:txBody>
          <a:bodyPr/>
          <a:lstStyle/>
          <a:p>
            <a:pPr marL="0" indent="0">
              <a:buNone/>
            </a:pPr>
            <a:r>
              <a:rPr lang="nl-NL" b="1" dirty="0"/>
              <a:t>Open WSO2 Developer Studio</a:t>
            </a:r>
          </a:p>
          <a:p>
            <a:pPr marL="0" indent="0">
              <a:buNone/>
            </a:pPr>
            <a:endParaRPr lang="nl-NL" dirty="0"/>
          </a:p>
          <a:p>
            <a:pPr marL="0" indent="0">
              <a:buNone/>
            </a:pPr>
            <a:endParaRPr lang="nl-NL" dirty="0"/>
          </a:p>
          <a:p>
            <a:pPr lvl="1">
              <a:buFontTx/>
              <a:buChar char="-"/>
            </a:pPr>
            <a:endParaRPr lang="nl-NL" dirty="0"/>
          </a:p>
          <a:p>
            <a:pPr lvl="1">
              <a:buFontTx/>
              <a:buChar char="-"/>
            </a:pPr>
            <a:endParaRPr lang="nl-NL" dirty="0"/>
          </a:p>
          <a:p>
            <a:pPr lvl="1">
              <a:buFontTx/>
              <a:buChar char="-"/>
            </a:pPr>
            <a:endParaRPr lang="nl-NL" dirty="0"/>
          </a:p>
          <a:p>
            <a:pPr lvl="1">
              <a:buFontTx/>
              <a:buChar char="-"/>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12</a:t>
            </a:fld>
            <a:endParaRPr lang="nl-NL"/>
          </a:p>
        </p:txBody>
      </p:sp>
      <p:pic>
        <p:nvPicPr>
          <p:cNvPr id="8" name="Afbeelding 7">
            <a:extLst>
              <a:ext uri="{FF2B5EF4-FFF2-40B4-BE49-F238E27FC236}">
                <a16:creationId xmlns:a16="http://schemas.microsoft.com/office/drawing/2014/main" id="{E70D8F5F-B83F-4007-A718-2332BAF0167F}"/>
              </a:ext>
            </a:extLst>
          </p:cNvPr>
          <p:cNvPicPr>
            <a:picLocks noChangeAspect="1"/>
          </p:cNvPicPr>
          <p:nvPr/>
        </p:nvPicPr>
        <p:blipFill>
          <a:blip r:embed="rId2"/>
          <a:stretch>
            <a:fillRect/>
          </a:stretch>
        </p:blipFill>
        <p:spPr>
          <a:xfrm>
            <a:off x="1706692" y="2206503"/>
            <a:ext cx="4743450" cy="1952625"/>
          </a:xfrm>
          <a:prstGeom prst="rect">
            <a:avLst/>
          </a:prstGeom>
        </p:spPr>
      </p:pic>
      <p:pic>
        <p:nvPicPr>
          <p:cNvPr id="9" name="Afbeelding 8">
            <a:extLst>
              <a:ext uri="{FF2B5EF4-FFF2-40B4-BE49-F238E27FC236}">
                <a16:creationId xmlns:a16="http://schemas.microsoft.com/office/drawing/2014/main" id="{675D5C02-AAB1-41A5-8765-27E45DC4C539}"/>
              </a:ext>
            </a:extLst>
          </p:cNvPr>
          <p:cNvPicPr>
            <a:picLocks noChangeAspect="1"/>
          </p:cNvPicPr>
          <p:nvPr/>
        </p:nvPicPr>
        <p:blipFill>
          <a:blip r:embed="rId3"/>
          <a:stretch>
            <a:fillRect/>
          </a:stretch>
        </p:blipFill>
        <p:spPr>
          <a:xfrm>
            <a:off x="1824404" y="4008903"/>
            <a:ext cx="5495192" cy="1997760"/>
          </a:xfrm>
          <a:prstGeom prst="rect">
            <a:avLst/>
          </a:prstGeom>
        </p:spPr>
      </p:pic>
    </p:spTree>
    <p:extLst>
      <p:ext uri="{BB962C8B-B14F-4D97-AF65-F5344CB8AC3E}">
        <p14:creationId xmlns:p14="http://schemas.microsoft.com/office/powerpoint/2010/main" val="78710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buNone/>
            </a:pPr>
            <a:r>
              <a:rPr lang="nl-NL" b="1" dirty="0" err="1"/>
              <a:t>Create</a:t>
            </a:r>
            <a:r>
              <a:rPr lang="nl-NL" b="1" dirty="0"/>
              <a:t> root project “</a:t>
            </a:r>
            <a:r>
              <a:rPr lang="nl-NL" b="1" dirty="0" err="1"/>
              <a:t>CountriesService</a:t>
            </a:r>
            <a:r>
              <a:rPr lang="nl-NL" b="1" dirty="0"/>
              <a:t>”</a:t>
            </a:r>
          </a:p>
          <a:p>
            <a:pPr marL="0" indent="0">
              <a:buNone/>
            </a:pPr>
            <a:r>
              <a:rPr lang="nl-NL" dirty="0" err="1"/>
              <a:t>This</a:t>
            </a:r>
            <a:r>
              <a:rPr lang="nl-NL" dirty="0"/>
              <a:t> </a:t>
            </a:r>
            <a:r>
              <a:rPr lang="nl-NL" dirty="0" err="1"/>
              <a:t>will</a:t>
            </a:r>
            <a:r>
              <a:rPr lang="nl-NL" dirty="0"/>
              <a:t> </a:t>
            </a:r>
            <a:r>
              <a:rPr lang="nl-NL" dirty="0" err="1"/>
              <a:t>be</a:t>
            </a:r>
            <a:r>
              <a:rPr lang="nl-NL" dirty="0"/>
              <a:t> a Multi Module Project</a:t>
            </a:r>
          </a:p>
          <a:p>
            <a:pPr lvl="1">
              <a:buFontTx/>
              <a:buChar char="-"/>
            </a:pPr>
            <a:endParaRPr lang="nl-NL" dirty="0"/>
          </a:p>
          <a:p>
            <a:pPr lvl="1">
              <a:buFontTx/>
              <a:buChar char="-"/>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13</a:t>
            </a:fld>
            <a:endParaRPr lang="nl-NL"/>
          </a:p>
        </p:txBody>
      </p:sp>
      <p:grpSp>
        <p:nvGrpSpPr>
          <p:cNvPr id="11" name="Groep 10">
            <a:extLst>
              <a:ext uri="{FF2B5EF4-FFF2-40B4-BE49-F238E27FC236}">
                <a16:creationId xmlns:a16="http://schemas.microsoft.com/office/drawing/2014/main" id="{58D678F5-2C72-402E-9112-4EC5EE3A9F13}"/>
              </a:ext>
            </a:extLst>
          </p:cNvPr>
          <p:cNvGrpSpPr/>
          <p:nvPr/>
        </p:nvGrpSpPr>
        <p:grpSpPr>
          <a:xfrm>
            <a:off x="965595" y="2694117"/>
            <a:ext cx="7306408" cy="2649733"/>
            <a:chOff x="965595" y="2694117"/>
            <a:chExt cx="7306408" cy="2649733"/>
          </a:xfrm>
        </p:grpSpPr>
        <p:pic>
          <p:nvPicPr>
            <p:cNvPr id="7" name="Afbeelding 6">
              <a:extLst>
                <a:ext uri="{FF2B5EF4-FFF2-40B4-BE49-F238E27FC236}">
                  <a16:creationId xmlns:a16="http://schemas.microsoft.com/office/drawing/2014/main" id="{F9E7B631-D878-4BFE-9372-46B6A240E42F}"/>
                </a:ext>
              </a:extLst>
            </p:cNvPr>
            <p:cNvPicPr>
              <a:picLocks noChangeAspect="1"/>
            </p:cNvPicPr>
            <p:nvPr/>
          </p:nvPicPr>
          <p:blipFill>
            <a:blip r:embed="rId2"/>
            <a:stretch>
              <a:fillRect/>
            </a:stretch>
          </p:blipFill>
          <p:spPr>
            <a:xfrm>
              <a:off x="965595" y="2694117"/>
              <a:ext cx="7306408" cy="2649733"/>
            </a:xfrm>
            <a:prstGeom prst="rect">
              <a:avLst/>
            </a:prstGeom>
          </p:spPr>
        </p:pic>
        <p:sp>
          <p:nvSpPr>
            <p:cNvPr id="10" name="Rechthoek: afgeronde hoeken 9">
              <a:extLst>
                <a:ext uri="{FF2B5EF4-FFF2-40B4-BE49-F238E27FC236}">
                  <a16:creationId xmlns:a16="http://schemas.microsoft.com/office/drawing/2014/main" id="{798CF087-A2E2-493E-944B-8C2588511A95}"/>
                </a:ext>
              </a:extLst>
            </p:cNvPr>
            <p:cNvSpPr/>
            <p:nvPr/>
          </p:nvSpPr>
          <p:spPr>
            <a:xfrm>
              <a:off x="5782020" y="4677508"/>
              <a:ext cx="2159496" cy="37806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63161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lnSpc>
                <a:spcPts val="2000"/>
              </a:lnSpc>
              <a:buNone/>
            </a:pPr>
            <a:r>
              <a:rPr lang="nl-NL" sz="1400" dirty="0" err="1"/>
              <a:t>GroupId</a:t>
            </a:r>
            <a:r>
              <a:rPr lang="nl-NL" sz="1400" dirty="0"/>
              <a:t>: </a:t>
            </a:r>
            <a:r>
              <a:rPr lang="nl-NL" sz="1400" b="1" dirty="0"/>
              <a:t>com.qualogy.wso2</a:t>
            </a:r>
          </a:p>
          <a:p>
            <a:pPr marL="0" indent="0">
              <a:lnSpc>
                <a:spcPts val="2000"/>
              </a:lnSpc>
              <a:buNone/>
            </a:pPr>
            <a:r>
              <a:rPr lang="nl-NL" sz="1400" dirty="0" err="1"/>
              <a:t>ArtifactId</a:t>
            </a:r>
            <a:r>
              <a:rPr lang="nl-NL" sz="1400" dirty="0"/>
              <a:t>: </a:t>
            </a:r>
            <a:r>
              <a:rPr lang="nl-NL" sz="1400" b="1" dirty="0" err="1"/>
              <a:t>CountriesService</a:t>
            </a:r>
            <a:endParaRPr lang="nl-NL" sz="1400" b="1" dirty="0"/>
          </a:p>
          <a:p>
            <a:pPr marL="0" indent="0">
              <a:buNone/>
            </a:pPr>
            <a:endParaRPr lang="nl-NL" sz="1400" dirty="0"/>
          </a:p>
          <a:p>
            <a:pPr marL="0" indent="0">
              <a:buNone/>
            </a:pPr>
            <a:r>
              <a:rPr lang="nl-NL" sz="1400" dirty="0"/>
              <a:t>Click button</a:t>
            </a:r>
          </a:p>
          <a:p>
            <a:pPr marL="0" indent="0">
              <a:buNone/>
            </a:pPr>
            <a:r>
              <a:rPr lang="nl-NL" sz="1400" dirty="0"/>
              <a:t>“Finish”</a:t>
            </a:r>
          </a:p>
          <a:p>
            <a:pPr lvl="1">
              <a:buFontTx/>
              <a:buChar char="-"/>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14</a:t>
            </a:fld>
            <a:endParaRPr lang="nl-NL"/>
          </a:p>
        </p:txBody>
      </p:sp>
      <p:grpSp>
        <p:nvGrpSpPr>
          <p:cNvPr id="10" name="Groep 9">
            <a:extLst>
              <a:ext uri="{FF2B5EF4-FFF2-40B4-BE49-F238E27FC236}">
                <a16:creationId xmlns:a16="http://schemas.microsoft.com/office/drawing/2014/main" id="{034018F6-A3B3-4250-BE84-42E1CF0C1E97}"/>
              </a:ext>
            </a:extLst>
          </p:cNvPr>
          <p:cNvGrpSpPr/>
          <p:nvPr/>
        </p:nvGrpSpPr>
        <p:grpSpPr>
          <a:xfrm>
            <a:off x="2442066" y="2334239"/>
            <a:ext cx="5972919" cy="3943847"/>
            <a:chOff x="2442066" y="2334239"/>
            <a:chExt cx="5972919" cy="3943847"/>
          </a:xfrm>
        </p:grpSpPr>
        <p:pic>
          <p:nvPicPr>
            <p:cNvPr id="8" name="Afbeelding 7">
              <a:extLst>
                <a:ext uri="{FF2B5EF4-FFF2-40B4-BE49-F238E27FC236}">
                  <a16:creationId xmlns:a16="http://schemas.microsoft.com/office/drawing/2014/main" id="{629F7E9E-05F0-495B-AF79-E233D30F52EA}"/>
                </a:ext>
              </a:extLst>
            </p:cNvPr>
            <p:cNvPicPr>
              <a:picLocks noChangeAspect="1"/>
            </p:cNvPicPr>
            <p:nvPr/>
          </p:nvPicPr>
          <p:blipFill rotWithShape="1">
            <a:blip r:embed="rId2"/>
            <a:srcRect l="27044" t="13633" r="37463" b="9691"/>
            <a:stretch/>
          </p:blipFill>
          <p:spPr>
            <a:xfrm>
              <a:off x="2442066" y="2334239"/>
              <a:ext cx="3245556" cy="3943847"/>
            </a:xfrm>
            <a:prstGeom prst="rect">
              <a:avLst/>
            </a:prstGeom>
          </p:spPr>
        </p:pic>
        <p:pic>
          <p:nvPicPr>
            <p:cNvPr id="9" name="Afbeelding 8">
              <a:extLst>
                <a:ext uri="{FF2B5EF4-FFF2-40B4-BE49-F238E27FC236}">
                  <a16:creationId xmlns:a16="http://schemas.microsoft.com/office/drawing/2014/main" id="{D89E50F2-663F-43A6-9347-F4F6993F4F12}"/>
                </a:ext>
              </a:extLst>
            </p:cNvPr>
            <p:cNvPicPr>
              <a:picLocks noChangeAspect="1"/>
            </p:cNvPicPr>
            <p:nvPr/>
          </p:nvPicPr>
          <p:blipFill rotWithShape="1">
            <a:blip r:embed="rId3"/>
            <a:srcRect r="85130" b="80400"/>
            <a:stretch/>
          </p:blipFill>
          <p:spPr>
            <a:xfrm>
              <a:off x="6094200" y="3270736"/>
              <a:ext cx="2320785" cy="1720755"/>
            </a:xfrm>
            <a:prstGeom prst="rect">
              <a:avLst/>
            </a:prstGeom>
            <a:effectLst>
              <a:glow rad="228600">
                <a:schemeClr val="accent2">
                  <a:satMod val="175000"/>
                  <a:alpha val="40000"/>
                </a:schemeClr>
              </a:glow>
            </a:effectLst>
          </p:spPr>
        </p:pic>
        <p:sp>
          <p:nvSpPr>
            <p:cNvPr id="12" name="Pijl: rechts 11">
              <a:extLst>
                <a:ext uri="{FF2B5EF4-FFF2-40B4-BE49-F238E27FC236}">
                  <a16:creationId xmlns:a16="http://schemas.microsoft.com/office/drawing/2014/main" id="{A702E0CA-5EE3-46B7-AE8A-CB80702ABC49}"/>
                </a:ext>
              </a:extLst>
            </p:cNvPr>
            <p:cNvSpPr/>
            <p:nvPr/>
          </p:nvSpPr>
          <p:spPr>
            <a:xfrm>
              <a:off x="5699640" y="4123932"/>
              <a:ext cx="382541" cy="19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5853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buNone/>
            </a:pPr>
            <a:r>
              <a:rPr lang="nl-NL" sz="1400" b="1" dirty="0" err="1"/>
              <a:t>Create</a:t>
            </a:r>
            <a:r>
              <a:rPr lang="nl-NL" sz="1400" b="1" dirty="0"/>
              <a:t> </a:t>
            </a:r>
            <a:r>
              <a:rPr lang="nl-NL" sz="1400" b="1" dirty="0" err="1"/>
              <a:t>projects</a:t>
            </a:r>
            <a:r>
              <a:rPr lang="nl-NL" sz="1400" b="1" dirty="0"/>
              <a:t> </a:t>
            </a:r>
            <a:r>
              <a:rPr lang="nl-NL" sz="1400" b="1" dirty="0" err="1"/>
              <a:t>for</a:t>
            </a:r>
            <a:r>
              <a:rPr lang="nl-NL" sz="1400" b="1" dirty="0"/>
              <a:t> Enterprise Service Bus, </a:t>
            </a:r>
            <a:r>
              <a:rPr lang="nl-NL" sz="1400" b="1" dirty="0" err="1"/>
              <a:t>Goverance</a:t>
            </a:r>
            <a:r>
              <a:rPr lang="nl-NL" sz="1400" b="1" dirty="0"/>
              <a:t> </a:t>
            </a:r>
            <a:r>
              <a:rPr lang="nl-NL" sz="1400" b="1" dirty="0" err="1"/>
              <a:t>Registry</a:t>
            </a:r>
            <a:r>
              <a:rPr lang="nl-NL" sz="1400" b="1" dirty="0"/>
              <a:t> </a:t>
            </a:r>
            <a:r>
              <a:rPr lang="nl-NL" sz="1400" b="1" dirty="0" err="1"/>
              <a:t>and</a:t>
            </a:r>
            <a:r>
              <a:rPr lang="nl-NL" sz="1400" b="1" dirty="0"/>
              <a:t> </a:t>
            </a:r>
            <a:r>
              <a:rPr lang="nl-NL" sz="1400" b="1" dirty="0" err="1"/>
              <a:t>distribution</a:t>
            </a:r>
            <a:endParaRPr lang="nl-NL" sz="1400" b="1" dirty="0"/>
          </a:p>
          <a:p>
            <a:pPr marL="0" indent="0">
              <a:lnSpc>
                <a:spcPts val="2000"/>
              </a:lnSpc>
              <a:buNone/>
            </a:pPr>
            <a:endParaRPr lang="nl-NL" sz="1400" dirty="0"/>
          </a:p>
          <a:p>
            <a:pPr marL="0" indent="0">
              <a:lnSpc>
                <a:spcPts val="2000"/>
              </a:lnSpc>
              <a:buNone/>
            </a:pPr>
            <a:r>
              <a:rPr lang="nl-NL" sz="1400" dirty="0"/>
              <a:t>Click on “ESB Solution Project”</a:t>
            </a:r>
          </a:p>
          <a:p>
            <a:pPr marL="0" indent="0">
              <a:lnSpc>
                <a:spcPts val="2000"/>
              </a:lnSpc>
              <a:buNone/>
            </a:pPr>
            <a:r>
              <a:rPr lang="nl-NL" sz="1400" dirty="0" err="1"/>
              <a:t>This</a:t>
            </a:r>
            <a:r>
              <a:rPr lang="nl-NL" sz="1400" dirty="0"/>
              <a:t> </a:t>
            </a:r>
            <a:r>
              <a:rPr lang="nl-NL" sz="1400" dirty="0" err="1"/>
              <a:t>will</a:t>
            </a:r>
            <a:r>
              <a:rPr lang="nl-NL" sz="1400" dirty="0"/>
              <a:t> </a:t>
            </a:r>
            <a:r>
              <a:rPr lang="nl-NL" sz="1400" dirty="0" err="1"/>
              <a:t>enble</a:t>
            </a:r>
            <a:r>
              <a:rPr lang="nl-NL" sz="1400" dirty="0"/>
              <a:t> </a:t>
            </a:r>
            <a:r>
              <a:rPr lang="nl-NL" sz="1400" dirty="0" err="1"/>
              <a:t>us</a:t>
            </a:r>
            <a:r>
              <a:rPr lang="nl-NL" sz="1400" dirty="0"/>
              <a:t> </a:t>
            </a:r>
            <a:r>
              <a:rPr lang="nl-NL" sz="1400" dirty="0" err="1"/>
              <a:t>to</a:t>
            </a:r>
            <a:r>
              <a:rPr lang="nl-NL" sz="1400" dirty="0"/>
              <a:t> </a:t>
            </a:r>
            <a:r>
              <a:rPr lang="nl-NL" sz="1400" dirty="0" err="1"/>
              <a:t>configure</a:t>
            </a:r>
            <a:r>
              <a:rPr lang="nl-NL" sz="1400" dirty="0"/>
              <a:t> </a:t>
            </a:r>
            <a:r>
              <a:rPr lang="nl-NL" sz="1400" dirty="0" err="1"/>
              <a:t>our</a:t>
            </a:r>
            <a:r>
              <a:rPr lang="nl-NL" sz="1400" dirty="0"/>
              <a:t> </a:t>
            </a:r>
          </a:p>
          <a:p>
            <a:pPr marL="0" indent="0">
              <a:lnSpc>
                <a:spcPts val="2000"/>
              </a:lnSpc>
              <a:buNone/>
            </a:pPr>
            <a:r>
              <a:rPr lang="nl-NL" sz="1400" dirty="0"/>
              <a:t>ESB </a:t>
            </a:r>
            <a:r>
              <a:rPr lang="nl-NL" sz="1400" dirty="0" err="1"/>
              <a:t>components</a:t>
            </a:r>
            <a:endParaRPr lang="nl-NL" sz="1400" dirty="0"/>
          </a:p>
          <a:p>
            <a:pPr marL="0" indent="0">
              <a:lnSpc>
                <a:spcPts val="2000"/>
              </a:lnSpc>
              <a:buNone/>
            </a:pPr>
            <a:endParaRPr lang="nl-NL" sz="1400" dirty="0"/>
          </a:p>
          <a:p>
            <a:pPr marL="0" indent="0">
              <a:lnSpc>
                <a:spcPts val="2000"/>
              </a:lnSpc>
              <a:buNone/>
            </a:pPr>
            <a:r>
              <a:rPr lang="nl-NL" sz="1400" dirty="0"/>
              <a:t>ESB Project Name: </a:t>
            </a:r>
          </a:p>
          <a:p>
            <a:pPr marL="0" indent="0">
              <a:lnSpc>
                <a:spcPts val="2000"/>
              </a:lnSpc>
              <a:buNone/>
            </a:pPr>
            <a:r>
              <a:rPr lang="nl-NL" sz="1400" b="1" dirty="0" err="1"/>
              <a:t>CountriesServiceESB</a:t>
            </a:r>
            <a:endParaRPr lang="nl-NL" sz="1400" b="1" dirty="0"/>
          </a:p>
          <a:p>
            <a:pPr marL="0" indent="0">
              <a:lnSpc>
                <a:spcPts val="2000"/>
              </a:lnSpc>
              <a:buNone/>
            </a:pPr>
            <a:r>
              <a:rPr lang="nl-NL" sz="1400" dirty="0" err="1"/>
              <a:t>Create</a:t>
            </a:r>
            <a:r>
              <a:rPr lang="nl-NL" sz="1400" dirty="0"/>
              <a:t> </a:t>
            </a:r>
            <a:r>
              <a:rPr lang="nl-NL" sz="1400" dirty="0" err="1"/>
              <a:t>Registry</a:t>
            </a:r>
            <a:r>
              <a:rPr lang="nl-NL" sz="1400" dirty="0"/>
              <a:t> Resources Project:</a:t>
            </a:r>
          </a:p>
          <a:p>
            <a:pPr marL="0" indent="0">
              <a:lnSpc>
                <a:spcPts val="2000"/>
              </a:lnSpc>
              <a:buNone/>
            </a:pPr>
            <a:r>
              <a:rPr lang="nl-NL" sz="1400" b="1" dirty="0" err="1"/>
              <a:t>CountriesServiceGR</a:t>
            </a:r>
            <a:endParaRPr lang="nl-NL" sz="1400" b="1" dirty="0"/>
          </a:p>
          <a:p>
            <a:pPr marL="0" indent="0">
              <a:lnSpc>
                <a:spcPts val="2000"/>
              </a:lnSpc>
              <a:buNone/>
            </a:pPr>
            <a:r>
              <a:rPr lang="nl-NL" sz="1400" dirty="0" err="1"/>
              <a:t>Create</a:t>
            </a:r>
            <a:r>
              <a:rPr lang="nl-NL" sz="1400" dirty="0"/>
              <a:t> </a:t>
            </a:r>
            <a:r>
              <a:rPr lang="nl-NL" sz="1400" dirty="0" err="1"/>
              <a:t>Composite</a:t>
            </a:r>
            <a:r>
              <a:rPr lang="nl-NL" sz="1400" dirty="0"/>
              <a:t> Application Project:</a:t>
            </a:r>
          </a:p>
          <a:p>
            <a:pPr marL="0" indent="0">
              <a:lnSpc>
                <a:spcPts val="2000"/>
              </a:lnSpc>
              <a:buNone/>
            </a:pPr>
            <a:r>
              <a:rPr lang="nl-NL" sz="1400" b="1" dirty="0" err="1"/>
              <a:t>CountriesServiceCAR</a:t>
            </a:r>
            <a:endParaRPr lang="nl-NL" sz="1400" b="1" dirty="0"/>
          </a:p>
          <a:p>
            <a:pPr marL="0" indent="0">
              <a:lnSpc>
                <a:spcPts val="2000"/>
              </a:lnSpc>
              <a:buNone/>
            </a:pPr>
            <a:r>
              <a:rPr lang="nl-NL" sz="1400" dirty="0"/>
              <a:t>Click button “Next”</a:t>
            </a:r>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15</a:t>
            </a:fld>
            <a:endParaRPr lang="nl-NL"/>
          </a:p>
        </p:txBody>
      </p:sp>
      <p:pic>
        <p:nvPicPr>
          <p:cNvPr id="7" name="Afbeelding 6">
            <a:extLst>
              <a:ext uri="{FF2B5EF4-FFF2-40B4-BE49-F238E27FC236}">
                <a16:creationId xmlns:a16="http://schemas.microsoft.com/office/drawing/2014/main" id="{8B3031F7-D82E-4ECC-B1F5-D7D18AFB04F1}"/>
              </a:ext>
            </a:extLst>
          </p:cNvPr>
          <p:cNvPicPr>
            <a:picLocks noChangeAspect="1"/>
          </p:cNvPicPr>
          <p:nvPr/>
        </p:nvPicPr>
        <p:blipFill rotWithShape="1">
          <a:blip r:embed="rId2"/>
          <a:srcRect l="15218" t="19600" r="75217" b="73691"/>
          <a:stretch/>
        </p:blipFill>
        <p:spPr>
          <a:xfrm>
            <a:off x="4518895" y="2317383"/>
            <a:ext cx="874644" cy="345078"/>
          </a:xfrm>
          <a:prstGeom prst="rect">
            <a:avLst/>
          </a:prstGeom>
        </p:spPr>
      </p:pic>
      <p:pic>
        <p:nvPicPr>
          <p:cNvPr id="10" name="Afbeelding 9">
            <a:extLst>
              <a:ext uri="{FF2B5EF4-FFF2-40B4-BE49-F238E27FC236}">
                <a16:creationId xmlns:a16="http://schemas.microsoft.com/office/drawing/2014/main" id="{43F67FEA-2FB7-47F4-B60A-09C67F42D3A5}"/>
              </a:ext>
            </a:extLst>
          </p:cNvPr>
          <p:cNvPicPr>
            <a:picLocks noChangeAspect="1"/>
          </p:cNvPicPr>
          <p:nvPr/>
        </p:nvPicPr>
        <p:blipFill>
          <a:blip r:embed="rId3"/>
          <a:stretch>
            <a:fillRect/>
          </a:stretch>
        </p:blipFill>
        <p:spPr>
          <a:xfrm>
            <a:off x="4513791" y="3316298"/>
            <a:ext cx="4083373" cy="2538793"/>
          </a:xfrm>
          <a:prstGeom prst="rect">
            <a:avLst/>
          </a:prstGeom>
        </p:spPr>
      </p:pic>
    </p:spTree>
    <p:extLst>
      <p:ext uri="{BB962C8B-B14F-4D97-AF65-F5344CB8AC3E}">
        <p14:creationId xmlns:p14="http://schemas.microsoft.com/office/powerpoint/2010/main" val="257291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GroupId</a:t>
            </a:r>
            <a:r>
              <a:rPr lang="nl-NL" sz="1400" dirty="0"/>
              <a:t>: </a:t>
            </a:r>
            <a:r>
              <a:rPr lang="nl-NL" sz="1400" b="1" dirty="0"/>
              <a:t>com.qualogy.wso2</a:t>
            </a:r>
          </a:p>
          <a:p>
            <a:pPr marL="0" indent="0">
              <a:lnSpc>
                <a:spcPts val="2000"/>
              </a:lnSpc>
              <a:buNone/>
            </a:pPr>
            <a:r>
              <a:rPr lang="nl-NL" sz="1400" dirty="0" err="1"/>
              <a:t>ArtifactId</a:t>
            </a:r>
            <a:r>
              <a:rPr lang="nl-NL" sz="1400" dirty="0"/>
              <a:t>: </a:t>
            </a:r>
            <a:r>
              <a:rPr lang="nl-NL" sz="1400" b="1" dirty="0" err="1"/>
              <a:t>CountriesServiceESB</a:t>
            </a:r>
            <a:endParaRPr lang="nl-NL" sz="1400" b="1" dirty="0"/>
          </a:p>
          <a:p>
            <a:pPr marL="0" indent="0">
              <a:lnSpc>
                <a:spcPts val="2000"/>
              </a:lnSpc>
              <a:buNone/>
            </a:pPr>
            <a:r>
              <a:rPr lang="nl-NL" sz="1400" dirty="0" err="1"/>
              <a:t>Specify</a:t>
            </a:r>
            <a:r>
              <a:rPr lang="nl-NL" sz="1400" dirty="0"/>
              <a:t> Parent </a:t>
            </a:r>
            <a:r>
              <a:rPr lang="nl-NL" sz="1400" dirty="0" err="1"/>
              <a:t>from</a:t>
            </a:r>
            <a:r>
              <a:rPr lang="nl-NL" sz="1400" dirty="0"/>
              <a:t> </a:t>
            </a:r>
            <a:r>
              <a:rPr lang="nl-NL" sz="1400" dirty="0" err="1"/>
              <a:t>Workspace</a:t>
            </a:r>
            <a:r>
              <a:rPr lang="nl-NL" sz="1400" dirty="0"/>
              <a:t>: </a:t>
            </a:r>
            <a:r>
              <a:rPr lang="nl-NL" sz="1400" b="1" dirty="0" err="1"/>
              <a:t>CountriesService</a:t>
            </a:r>
            <a:endParaRPr lang="nl-NL" sz="1400" b="1"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r>
              <a:rPr lang="nl-NL" sz="1400" dirty="0"/>
              <a:t>Click button Finish</a:t>
            </a:r>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16</a:t>
            </a:fld>
            <a:endParaRPr lang="nl-NL"/>
          </a:p>
        </p:txBody>
      </p:sp>
      <p:sp>
        <p:nvSpPr>
          <p:cNvPr id="17" name="Pijl: rechts 16">
            <a:extLst>
              <a:ext uri="{FF2B5EF4-FFF2-40B4-BE49-F238E27FC236}">
                <a16:creationId xmlns:a16="http://schemas.microsoft.com/office/drawing/2014/main" id="{A8EFCB2B-5EE2-457B-A630-F423136DDEA5}"/>
              </a:ext>
            </a:extLst>
          </p:cNvPr>
          <p:cNvSpPr/>
          <p:nvPr/>
        </p:nvSpPr>
        <p:spPr>
          <a:xfrm>
            <a:off x="2936631" y="5489517"/>
            <a:ext cx="2530978" cy="304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Afbeelding 7">
            <a:extLst>
              <a:ext uri="{FF2B5EF4-FFF2-40B4-BE49-F238E27FC236}">
                <a16:creationId xmlns:a16="http://schemas.microsoft.com/office/drawing/2014/main" id="{0F9E9C9C-5D55-4E61-A891-2C0603187C4D}"/>
              </a:ext>
            </a:extLst>
          </p:cNvPr>
          <p:cNvPicPr>
            <a:picLocks noChangeAspect="1"/>
          </p:cNvPicPr>
          <p:nvPr/>
        </p:nvPicPr>
        <p:blipFill>
          <a:blip r:embed="rId2"/>
          <a:stretch>
            <a:fillRect/>
          </a:stretch>
        </p:blipFill>
        <p:spPr>
          <a:xfrm>
            <a:off x="5834115" y="2173875"/>
            <a:ext cx="2447715" cy="4214262"/>
          </a:xfrm>
          <a:prstGeom prst="rect">
            <a:avLst/>
          </a:prstGeom>
          <a:effectLst>
            <a:glow rad="139700">
              <a:schemeClr val="accent2">
                <a:satMod val="175000"/>
                <a:alpha val="40000"/>
              </a:schemeClr>
            </a:glow>
          </a:effectLst>
        </p:spPr>
      </p:pic>
      <p:pic>
        <p:nvPicPr>
          <p:cNvPr id="7" name="Afbeelding 6">
            <a:extLst>
              <a:ext uri="{FF2B5EF4-FFF2-40B4-BE49-F238E27FC236}">
                <a16:creationId xmlns:a16="http://schemas.microsoft.com/office/drawing/2014/main" id="{7831B9E8-CBB2-4A27-9C3C-11DFA3D01672}"/>
              </a:ext>
            </a:extLst>
          </p:cNvPr>
          <p:cNvPicPr>
            <a:picLocks noChangeAspect="1"/>
          </p:cNvPicPr>
          <p:nvPr/>
        </p:nvPicPr>
        <p:blipFill>
          <a:blip r:embed="rId3"/>
          <a:stretch>
            <a:fillRect/>
          </a:stretch>
        </p:blipFill>
        <p:spPr>
          <a:xfrm>
            <a:off x="1062730" y="2484043"/>
            <a:ext cx="4088109" cy="2941910"/>
          </a:xfrm>
          <a:prstGeom prst="rect">
            <a:avLst/>
          </a:prstGeom>
        </p:spPr>
      </p:pic>
    </p:spTree>
    <p:extLst>
      <p:ext uri="{BB962C8B-B14F-4D97-AF65-F5344CB8AC3E}">
        <p14:creationId xmlns:p14="http://schemas.microsoft.com/office/powerpoint/2010/main" val="412014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From</a:t>
            </a:r>
            <a:r>
              <a:rPr lang="nl-NL" sz="1400" dirty="0"/>
              <a:t> </a:t>
            </a:r>
            <a:r>
              <a:rPr lang="nl-NL" sz="1400" dirty="0" err="1"/>
              <a:t>the</a:t>
            </a:r>
            <a:r>
              <a:rPr lang="nl-NL" sz="1400" dirty="0"/>
              <a:t> file </a:t>
            </a:r>
            <a:r>
              <a:rPr lang="nl-NL" sz="1400" dirty="0" err="1"/>
              <a:t>explorer</a:t>
            </a:r>
            <a:r>
              <a:rPr lang="nl-NL" sz="1400" dirty="0"/>
              <a:t>, copy folders </a:t>
            </a:r>
            <a:r>
              <a:rPr lang="nl-NL" sz="1400" dirty="0" err="1"/>
              <a:t>xsd</a:t>
            </a:r>
            <a:r>
              <a:rPr lang="nl-NL" sz="1400" dirty="0"/>
              <a:t> </a:t>
            </a:r>
            <a:r>
              <a:rPr lang="nl-NL" sz="1400" dirty="0" err="1"/>
              <a:t>and</a:t>
            </a:r>
            <a:r>
              <a:rPr lang="nl-NL" sz="1400" dirty="0"/>
              <a:t> </a:t>
            </a:r>
            <a:r>
              <a:rPr lang="nl-NL" sz="1400" dirty="0" err="1"/>
              <a:t>xslt</a:t>
            </a:r>
            <a:r>
              <a:rPr lang="nl-NL" sz="1400" dirty="0"/>
              <a:t> </a:t>
            </a:r>
            <a:r>
              <a:rPr lang="nl-NL" sz="1400" dirty="0" err="1"/>
              <a:t>and</a:t>
            </a:r>
            <a:r>
              <a:rPr lang="nl-NL" sz="1400" dirty="0"/>
              <a:t> file artifact.xml </a:t>
            </a:r>
            <a:r>
              <a:rPr lang="nl-NL" sz="1400" dirty="0" err="1"/>
              <a:t>from</a:t>
            </a:r>
            <a:r>
              <a:rPr lang="nl-NL" sz="1400" dirty="0"/>
              <a:t> </a:t>
            </a:r>
            <a:r>
              <a:rPr lang="nl-NL" sz="1400" dirty="0" err="1"/>
              <a:t>the</a:t>
            </a:r>
            <a:r>
              <a:rPr lang="nl-NL" sz="1400" dirty="0"/>
              <a:t> </a:t>
            </a:r>
            <a:r>
              <a:rPr lang="nl-NL" sz="1400" dirty="0" err="1"/>
              <a:t>referenceproject</a:t>
            </a:r>
            <a:r>
              <a:rPr lang="nl-NL" sz="1400" dirty="0"/>
              <a:t> </a:t>
            </a:r>
            <a:r>
              <a:rPr lang="nl-NL" sz="1400" dirty="0" err="1"/>
              <a:t>and</a:t>
            </a:r>
            <a:r>
              <a:rPr lang="nl-NL" sz="1400" dirty="0"/>
              <a:t> paste </a:t>
            </a:r>
            <a:r>
              <a:rPr lang="nl-NL" sz="1400" dirty="0" err="1"/>
              <a:t>them</a:t>
            </a:r>
            <a:r>
              <a:rPr lang="nl-NL" sz="1400" dirty="0"/>
              <a:t> </a:t>
            </a:r>
            <a:r>
              <a:rPr lang="nl-NL" sz="1400" dirty="0" err="1"/>
              <a:t>into</a:t>
            </a:r>
            <a:r>
              <a:rPr lang="nl-NL" sz="1400" dirty="0"/>
              <a:t> </a:t>
            </a:r>
            <a:r>
              <a:rPr lang="nl-NL" sz="1400" dirty="0" err="1"/>
              <a:t>the</a:t>
            </a:r>
            <a:r>
              <a:rPr lang="nl-NL" sz="1400" dirty="0"/>
              <a:t> </a:t>
            </a:r>
            <a:r>
              <a:rPr lang="nl-NL" sz="1400" dirty="0" err="1"/>
              <a:t>CountriesServiceGR</a:t>
            </a:r>
            <a:r>
              <a:rPr lang="nl-NL" sz="1400" dirty="0"/>
              <a:t> project</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r>
              <a:rPr lang="nl-NL" sz="1400" dirty="0" err="1"/>
              <a:t>Now</a:t>
            </a:r>
            <a:r>
              <a:rPr lang="nl-NL" sz="1400" dirty="0"/>
              <a:t> we have </a:t>
            </a:r>
            <a:r>
              <a:rPr lang="nl-NL" sz="1400" dirty="0" err="1"/>
              <a:t>our</a:t>
            </a:r>
            <a:r>
              <a:rPr lang="nl-NL" sz="1400" dirty="0"/>
              <a:t> </a:t>
            </a:r>
            <a:r>
              <a:rPr lang="nl-NL" sz="1400" dirty="0" err="1"/>
              <a:t>registry</a:t>
            </a:r>
            <a:r>
              <a:rPr lang="nl-NL" sz="1400" dirty="0"/>
              <a:t> resources in </a:t>
            </a:r>
            <a:r>
              <a:rPr lang="nl-NL" sz="1400" dirty="0" err="1"/>
              <a:t>place</a:t>
            </a:r>
            <a:r>
              <a:rPr lang="nl-NL" sz="1400" dirty="0"/>
              <a:t> </a:t>
            </a:r>
            <a:r>
              <a:rPr lang="nl-NL" sz="1400" dirty="0" err="1"/>
              <a:t>and</a:t>
            </a:r>
            <a:r>
              <a:rPr lang="nl-NL" sz="1400" dirty="0"/>
              <a:t> we </a:t>
            </a:r>
            <a:r>
              <a:rPr lang="nl-NL" sz="1400" dirty="0" err="1"/>
              <a:t>can</a:t>
            </a:r>
            <a:r>
              <a:rPr lang="nl-NL" sz="1400" dirty="0"/>
              <a:t> </a:t>
            </a:r>
            <a:r>
              <a:rPr lang="nl-NL" sz="1400" dirty="0" err="1"/>
              <a:t>use</a:t>
            </a:r>
            <a:r>
              <a:rPr lang="nl-NL" sz="1400" dirty="0"/>
              <a:t> </a:t>
            </a:r>
            <a:r>
              <a:rPr lang="nl-NL" sz="1400" dirty="0" err="1"/>
              <a:t>them</a:t>
            </a:r>
            <a:r>
              <a:rPr lang="nl-NL" sz="1400" dirty="0"/>
              <a:t> in </a:t>
            </a:r>
            <a:r>
              <a:rPr lang="nl-NL" sz="1400" dirty="0" err="1"/>
              <a:t>our</a:t>
            </a:r>
            <a:r>
              <a:rPr lang="nl-NL" sz="1400" dirty="0"/>
              <a:t> </a:t>
            </a:r>
          </a:p>
          <a:p>
            <a:pPr marL="0" indent="0">
              <a:lnSpc>
                <a:spcPts val="2000"/>
              </a:lnSpc>
              <a:buNone/>
            </a:pPr>
            <a:r>
              <a:rPr lang="nl-NL" sz="1400" dirty="0"/>
              <a:t>ESB project.</a:t>
            </a:r>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17</a:t>
            </a:fld>
            <a:endParaRPr lang="nl-NL"/>
          </a:p>
        </p:txBody>
      </p:sp>
      <p:pic>
        <p:nvPicPr>
          <p:cNvPr id="12" name="Afbeelding 11">
            <a:extLst>
              <a:ext uri="{FF2B5EF4-FFF2-40B4-BE49-F238E27FC236}">
                <a16:creationId xmlns:a16="http://schemas.microsoft.com/office/drawing/2014/main" id="{ED1A0A22-2074-421D-82BB-962D985F7BE6}"/>
              </a:ext>
            </a:extLst>
          </p:cNvPr>
          <p:cNvPicPr>
            <a:picLocks noChangeAspect="1"/>
          </p:cNvPicPr>
          <p:nvPr/>
        </p:nvPicPr>
        <p:blipFill>
          <a:blip r:embed="rId2"/>
          <a:stretch>
            <a:fillRect/>
          </a:stretch>
        </p:blipFill>
        <p:spPr>
          <a:xfrm>
            <a:off x="1062731" y="2357883"/>
            <a:ext cx="2862627" cy="2955284"/>
          </a:xfrm>
          <a:prstGeom prst="rect">
            <a:avLst/>
          </a:prstGeom>
        </p:spPr>
      </p:pic>
      <p:pic>
        <p:nvPicPr>
          <p:cNvPr id="13" name="Afbeelding 12">
            <a:extLst>
              <a:ext uri="{FF2B5EF4-FFF2-40B4-BE49-F238E27FC236}">
                <a16:creationId xmlns:a16="http://schemas.microsoft.com/office/drawing/2014/main" id="{D4207E5F-AFC5-43C2-AE9A-E356F02B78DE}"/>
              </a:ext>
            </a:extLst>
          </p:cNvPr>
          <p:cNvPicPr>
            <a:picLocks noChangeAspect="1"/>
          </p:cNvPicPr>
          <p:nvPr/>
        </p:nvPicPr>
        <p:blipFill>
          <a:blip r:embed="rId3"/>
          <a:stretch>
            <a:fillRect/>
          </a:stretch>
        </p:blipFill>
        <p:spPr>
          <a:xfrm>
            <a:off x="4012729" y="2357883"/>
            <a:ext cx="2944339" cy="2955284"/>
          </a:xfrm>
          <a:prstGeom prst="rect">
            <a:avLst/>
          </a:prstGeom>
        </p:spPr>
      </p:pic>
    </p:spTree>
    <p:extLst>
      <p:ext uri="{BB962C8B-B14F-4D97-AF65-F5344CB8AC3E}">
        <p14:creationId xmlns:p14="http://schemas.microsoft.com/office/powerpoint/2010/main" val="407022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ep 9">
            <a:extLst>
              <a:ext uri="{FF2B5EF4-FFF2-40B4-BE49-F238E27FC236}">
                <a16:creationId xmlns:a16="http://schemas.microsoft.com/office/drawing/2014/main" id="{F85F3DAD-B514-4896-90EC-CFAAB60FBD31}"/>
              </a:ext>
            </a:extLst>
          </p:cNvPr>
          <p:cNvGrpSpPr/>
          <p:nvPr/>
        </p:nvGrpSpPr>
        <p:grpSpPr>
          <a:xfrm>
            <a:off x="975360" y="3361114"/>
            <a:ext cx="2256870" cy="1110814"/>
            <a:chOff x="975359" y="3412771"/>
            <a:chExt cx="2256870" cy="1110814"/>
          </a:xfrm>
        </p:grpSpPr>
        <p:pic>
          <p:nvPicPr>
            <p:cNvPr id="9" name="Afbeelding 8">
              <a:extLst>
                <a:ext uri="{FF2B5EF4-FFF2-40B4-BE49-F238E27FC236}">
                  <a16:creationId xmlns:a16="http://schemas.microsoft.com/office/drawing/2014/main" id="{D2BF9B60-D906-4922-8623-B906B2A59E81}"/>
                </a:ext>
              </a:extLst>
            </p:cNvPr>
            <p:cNvPicPr>
              <a:picLocks noChangeAspect="1"/>
            </p:cNvPicPr>
            <p:nvPr/>
          </p:nvPicPr>
          <p:blipFill rotWithShape="1">
            <a:blip r:embed="rId3"/>
            <a:srcRect b="73861"/>
            <a:stretch/>
          </p:blipFill>
          <p:spPr>
            <a:xfrm>
              <a:off x="975360" y="3412771"/>
              <a:ext cx="2256869" cy="739779"/>
            </a:xfrm>
            <a:prstGeom prst="rect">
              <a:avLst/>
            </a:prstGeom>
          </p:spPr>
        </p:pic>
        <p:pic>
          <p:nvPicPr>
            <p:cNvPr id="15" name="Afbeelding 14">
              <a:extLst>
                <a:ext uri="{FF2B5EF4-FFF2-40B4-BE49-F238E27FC236}">
                  <a16:creationId xmlns:a16="http://schemas.microsoft.com/office/drawing/2014/main" id="{050DCD7E-A34C-4EB1-83D5-B0609F49ED8E}"/>
                </a:ext>
              </a:extLst>
            </p:cNvPr>
            <p:cNvPicPr>
              <a:picLocks noChangeAspect="1"/>
            </p:cNvPicPr>
            <p:nvPr/>
          </p:nvPicPr>
          <p:blipFill rotWithShape="1">
            <a:blip r:embed="rId3"/>
            <a:srcRect t="88297"/>
            <a:stretch/>
          </p:blipFill>
          <p:spPr>
            <a:xfrm>
              <a:off x="975359" y="4192359"/>
              <a:ext cx="2256869" cy="331226"/>
            </a:xfrm>
            <a:prstGeom prst="rect">
              <a:avLst/>
            </a:prstGeom>
          </p:spPr>
        </p:pic>
      </p:grpSp>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Create</a:t>
            </a:r>
            <a:r>
              <a:rPr lang="nl-NL" sz="1400" dirty="0"/>
              <a:t> proxy service (</a:t>
            </a:r>
            <a:r>
              <a:rPr lang="nl-NL" sz="1400" dirty="0" err="1"/>
              <a:t>outline</a:t>
            </a:r>
            <a:r>
              <a:rPr lang="nl-NL" sz="1400" dirty="0"/>
              <a:t>) Name=</a:t>
            </a:r>
            <a:r>
              <a:rPr lang="nl-NL" sz="1400" b="1" dirty="0" err="1"/>
              <a:t>CountriesService</a:t>
            </a:r>
            <a:r>
              <a:rPr lang="nl-NL" sz="1400" dirty="0"/>
              <a:t>, </a:t>
            </a:r>
            <a:r>
              <a:rPr lang="nl-NL" sz="1400" dirty="0" err="1"/>
              <a:t>be</a:t>
            </a:r>
            <a:r>
              <a:rPr lang="nl-NL" sz="1400" dirty="0"/>
              <a:t> </a:t>
            </a:r>
            <a:r>
              <a:rPr lang="nl-NL" sz="1400" dirty="0" err="1"/>
              <a:t>sure</a:t>
            </a:r>
            <a:r>
              <a:rPr lang="nl-NL" sz="1400" dirty="0"/>
              <a:t> </a:t>
            </a:r>
            <a:r>
              <a:rPr lang="nl-NL" sz="1400" dirty="0" err="1"/>
              <a:t>to</a:t>
            </a:r>
            <a:r>
              <a:rPr lang="nl-NL" sz="1400" dirty="0"/>
              <a:t> select </a:t>
            </a:r>
            <a:r>
              <a:rPr lang="nl-NL" sz="1400" dirty="0" err="1"/>
              <a:t>transports</a:t>
            </a:r>
            <a:r>
              <a:rPr lang="nl-NL" sz="1400" dirty="0"/>
              <a:t>                                     </a:t>
            </a:r>
          </a:p>
          <a:p>
            <a:pPr marL="0" indent="0">
              <a:lnSpc>
                <a:spcPts val="2000"/>
              </a:lnSpc>
              <a:buNone/>
            </a:pPr>
            <a:r>
              <a:rPr lang="nl-NL" sz="1400" dirty="0"/>
              <a:t>                                                                                 </a:t>
            </a:r>
            <a:r>
              <a:rPr lang="nl-NL" sz="1400" b="1" dirty="0"/>
              <a:t>http</a:t>
            </a:r>
            <a:r>
              <a:rPr lang="nl-NL" sz="1400" dirty="0"/>
              <a:t> </a:t>
            </a:r>
            <a:r>
              <a:rPr lang="nl-NL" sz="1400" dirty="0" err="1"/>
              <a:t>and</a:t>
            </a:r>
            <a:r>
              <a:rPr lang="nl-NL" sz="1400" dirty="0"/>
              <a:t> </a:t>
            </a:r>
            <a:r>
              <a:rPr lang="nl-NL" sz="1400" b="1" dirty="0" err="1"/>
              <a:t>https</a:t>
            </a:r>
            <a:endParaRPr lang="nl-NL" sz="1400" b="1"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r>
              <a:rPr lang="nl-NL" dirty="0"/>
              <a:t>                   </a:t>
            </a:r>
            <a:r>
              <a:rPr lang="nl-NL" sz="1400" dirty="0"/>
              <a:t>Click button “Finish”</a:t>
            </a:r>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18</a:t>
            </a:fld>
            <a:endParaRPr lang="nl-NL"/>
          </a:p>
        </p:txBody>
      </p:sp>
      <p:grpSp>
        <p:nvGrpSpPr>
          <p:cNvPr id="17" name="Groep 16">
            <a:extLst>
              <a:ext uri="{FF2B5EF4-FFF2-40B4-BE49-F238E27FC236}">
                <a16:creationId xmlns:a16="http://schemas.microsoft.com/office/drawing/2014/main" id="{E554DA0C-C713-4A00-8126-36A477A42065}"/>
              </a:ext>
            </a:extLst>
          </p:cNvPr>
          <p:cNvGrpSpPr/>
          <p:nvPr/>
        </p:nvGrpSpPr>
        <p:grpSpPr>
          <a:xfrm>
            <a:off x="975359" y="4518160"/>
            <a:ext cx="2006384" cy="1809566"/>
            <a:chOff x="3342704" y="3429000"/>
            <a:chExt cx="2006384" cy="1809566"/>
          </a:xfrm>
        </p:grpSpPr>
        <p:pic>
          <p:nvPicPr>
            <p:cNvPr id="11" name="Afbeelding 10">
              <a:extLst>
                <a:ext uri="{FF2B5EF4-FFF2-40B4-BE49-F238E27FC236}">
                  <a16:creationId xmlns:a16="http://schemas.microsoft.com/office/drawing/2014/main" id="{E4467066-0339-4C6F-9976-CE6213EE8725}"/>
                </a:ext>
              </a:extLst>
            </p:cNvPr>
            <p:cNvPicPr>
              <a:picLocks noChangeAspect="1"/>
            </p:cNvPicPr>
            <p:nvPr/>
          </p:nvPicPr>
          <p:blipFill rotWithShape="1">
            <a:blip r:embed="rId4"/>
            <a:srcRect b="39832"/>
            <a:stretch/>
          </p:blipFill>
          <p:spPr>
            <a:xfrm>
              <a:off x="3342705" y="3429000"/>
              <a:ext cx="2006383" cy="1520505"/>
            </a:xfrm>
            <a:prstGeom prst="rect">
              <a:avLst/>
            </a:prstGeom>
          </p:spPr>
        </p:pic>
        <p:pic>
          <p:nvPicPr>
            <p:cNvPr id="16" name="Afbeelding 15">
              <a:extLst>
                <a:ext uri="{FF2B5EF4-FFF2-40B4-BE49-F238E27FC236}">
                  <a16:creationId xmlns:a16="http://schemas.microsoft.com/office/drawing/2014/main" id="{0B5CB8BC-F311-475C-BAB1-8B2759D6799F}"/>
                </a:ext>
              </a:extLst>
            </p:cNvPr>
            <p:cNvPicPr>
              <a:picLocks noChangeAspect="1"/>
            </p:cNvPicPr>
            <p:nvPr/>
          </p:nvPicPr>
          <p:blipFill rotWithShape="1">
            <a:blip r:embed="rId4"/>
            <a:srcRect t="90377"/>
            <a:stretch/>
          </p:blipFill>
          <p:spPr>
            <a:xfrm>
              <a:off x="3342704" y="4995373"/>
              <a:ext cx="2006383" cy="243193"/>
            </a:xfrm>
            <a:prstGeom prst="rect">
              <a:avLst/>
            </a:prstGeom>
          </p:spPr>
        </p:pic>
      </p:grpSp>
      <p:grpSp>
        <p:nvGrpSpPr>
          <p:cNvPr id="21" name="Groep 20">
            <a:extLst>
              <a:ext uri="{FF2B5EF4-FFF2-40B4-BE49-F238E27FC236}">
                <a16:creationId xmlns:a16="http://schemas.microsoft.com/office/drawing/2014/main" id="{9ECF6856-2140-4274-89AD-DDF7BEF2829E}"/>
              </a:ext>
            </a:extLst>
          </p:cNvPr>
          <p:cNvGrpSpPr/>
          <p:nvPr/>
        </p:nvGrpSpPr>
        <p:grpSpPr>
          <a:xfrm>
            <a:off x="4407392" y="2877424"/>
            <a:ext cx="4068393" cy="2776030"/>
            <a:chOff x="4572000" y="3283074"/>
            <a:chExt cx="3988291" cy="3044652"/>
          </a:xfrm>
        </p:grpSpPr>
        <p:pic>
          <p:nvPicPr>
            <p:cNvPr id="18" name="Afbeelding 17">
              <a:extLst>
                <a:ext uri="{FF2B5EF4-FFF2-40B4-BE49-F238E27FC236}">
                  <a16:creationId xmlns:a16="http://schemas.microsoft.com/office/drawing/2014/main" id="{60076260-DF44-4396-B283-967B7288001B}"/>
                </a:ext>
              </a:extLst>
            </p:cNvPr>
            <p:cNvPicPr>
              <a:picLocks noChangeAspect="1"/>
            </p:cNvPicPr>
            <p:nvPr/>
          </p:nvPicPr>
          <p:blipFill>
            <a:blip r:embed="rId5"/>
            <a:stretch>
              <a:fillRect/>
            </a:stretch>
          </p:blipFill>
          <p:spPr>
            <a:xfrm>
              <a:off x="4572000" y="3286285"/>
              <a:ext cx="2276634" cy="3041441"/>
            </a:xfrm>
            <a:prstGeom prst="rect">
              <a:avLst/>
            </a:prstGeom>
            <a:effectLst>
              <a:glow rad="139700">
                <a:schemeClr val="accent2">
                  <a:satMod val="175000"/>
                  <a:alpha val="40000"/>
                </a:schemeClr>
              </a:glow>
            </a:effectLst>
          </p:spPr>
        </p:pic>
        <p:pic>
          <p:nvPicPr>
            <p:cNvPr id="19" name="Afbeelding 18">
              <a:extLst>
                <a:ext uri="{FF2B5EF4-FFF2-40B4-BE49-F238E27FC236}">
                  <a16:creationId xmlns:a16="http://schemas.microsoft.com/office/drawing/2014/main" id="{2BB5BD24-63AD-4360-9943-C1CD78000A5D}"/>
                </a:ext>
              </a:extLst>
            </p:cNvPr>
            <p:cNvPicPr>
              <a:picLocks noChangeAspect="1"/>
            </p:cNvPicPr>
            <p:nvPr/>
          </p:nvPicPr>
          <p:blipFill>
            <a:blip r:embed="rId6"/>
            <a:stretch>
              <a:fillRect/>
            </a:stretch>
          </p:blipFill>
          <p:spPr>
            <a:xfrm>
              <a:off x="6858322" y="3283074"/>
              <a:ext cx="1701969" cy="3041441"/>
            </a:xfrm>
            <a:prstGeom prst="rect">
              <a:avLst/>
            </a:prstGeom>
            <a:effectLst>
              <a:glow rad="139700">
                <a:schemeClr val="accent2">
                  <a:satMod val="175000"/>
                  <a:alpha val="40000"/>
                </a:schemeClr>
              </a:glow>
            </a:effectLst>
          </p:spPr>
        </p:pic>
      </p:grpSp>
      <p:sp>
        <p:nvSpPr>
          <p:cNvPr id="22" name="Pijl: rechts 21">
            <a:extLst>
              <a:ext uri="{FF2B5EF4-FFF2-40B4-BE49-F238E27FC236}">
                <a16:creationId xmlns:a16="http://schemas.microsoft.com/office/drawing/2014/main" id="{C00DE374-0998-43ED-AE74-9ACA0CA55C64}"/>
              </a:ext>
            </a:extLst>
          </p:cNvPr>
          <p:cNvSpPr/>
          <p:nvPr/>
        </p:nvSpPr>
        <p:spPr>
          <a:xfrm>
            <a:off x="3429657" y="4803794"/>
            <a:ext cx="860288" cy="304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 name="Afbeelding 6">
            <a:extLst>
              <a:ext uri="{FF2B5EF4-FFF2-40B4-BE49-F238E27FC236}">
                <a16:creationId xmlns:a16="http://schemas.microsoft.com/office/drawing/2014/main" id="{9B78DA87-36B6-42E2-872E-E4BD309555F0}"/>
              </a:ext>
            </a:extLst>
          </p:cNvPr>
          <p:cNvPicPr>
            <a:picLocks noChangeAspect="1"/>
          </p:cNvPicPr>
          <p:nvPr/>
        </p:nvPicPr>
        <p:blipFill>
          <a:blip r:embed="rId7"/>
          <a:stretch>
            <a:fillRect/>
          </a:stretch>
        </p:blipFill>
        <p:spPr>
          <a:xfrm>
            <a:off x="975359" y="2054206"/>
            <a:ext cx="3333100" cy="1205682"/>
          </a:xfrm>
          <a:prstGeom prst="rect">
            <a:avLst/>
          </a:prstGeom>
        </p:spPr>
      </p:pic>
    </p:spTree>
    <p:extLst>
      <p:ext uri="{BB962C8B-B14F-4D97-AF65-F5344CB8AC3E}">
        <p14:creationId xmlns:p14="http://schemas.microsoft.com/office/powerpoint/2010/main" val="231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00785"/>
            <a:ext cx="7749540" cy="4525963"/>
          </a:xfrm>
        </p:spPr>
        <p:txBody>
          <a:bodyPr/>
          <a:lstStyle/>
          <a:p>
            <a:pPr marL="0" indent="0">
              <a:lnSpc>
                <a:spcPts val="2000"/>
              </a:lnSpc>
              <a:buNone/>
            </a:pPr>
            <a:r>
              <a:rPr lang="nl-NL" sz="1400" dirty="0"/>
              <a:t>A proxy service is </a:t>
            </a:r>
            <a:r>
              <a:rPr lang="nl-NL" sz="1400" dirty="0" err="1"/>
              <a:t>the</a:t>
            </a:r>
            <a:r>
              <a:rPr lang="nl-NL" sz="1400" dirty="0"/>
              <a:t> WSO2 ESB </a:t>
            </a:r>
            <a:r>
              <a:rPr lang="nl-NL" sz="1400" dirty="0" err="1"/>
              <a:t>implementation</a:t>
            </a:r>
            <a:r>
              <a:rPr lang="nl-NL" sz="1400" dirty="0"/>
              <a:t> of a </a:t>
            </a:r>
            <a:r>
              <a:rPr lang="nl-NL" sz="1400" dirty="0" err="1"/>
              <a:t>webservice</a:t>
            </a:r>
            <a:r>
              <a:rPr lang="nl-NL" sz="1400" dirty="0"/>
              <a:t>. It </a:t>
            </a:r>
            <a:r>
              <a:rPr lang="nl-NL" sz="1400" dirty="0" err="1"/>
              <a:t>contains</a:t>
            </a:r>
            <a:r>
              <a:rPr lang="nl-NL" sz="1400" dirty="0"/>
              <a:t> </a:t>
            </a:r>
            <a:r>
              <a:rPr lang="nl-NL" sz="1400" dirty="0" err="1"/>
              <a:t>sections</a:t>
            </a:r>
            <a:r>
              <a:rPr lang="nl-NL" sz="1400" dirty="0"/>
              <a:t>:</a:t>
            </a:r>
          </a:p>
          <a:p>
            <a:pPr>
              <a:lnSpc>
                <a:spcPts val="2000"/>
              </a:lnSpc>
              <a:buFontTx/>
              <a:buChar char="-"/>
            </a:pPr>
            <a:r>
              <a:rPr lang="nl-NL" sz="1400" dirty="0" err="1"/>
              <a:t>inSequence</a:t>
            </a:r>
            <a:r>
              <a:rPr lang="nl-NL" sz="1400" dirty="0"/>
              <a:t>	: handles </a:t>
            </a:r>
            <a:r>
              <a:rPr lang="nl-NL" sz="1400" dirty="0" err="1"/>
              <a:t>the</a:t>
            </a:r>
            <a:r>
              <a:rPr lang="nl-NL" sz="1400" dirty="0"/>
              <a:t> </a:t>
            </a:r>
            <a:r>
              <a:rPr lang="nl-NL" sz="1400" dirty="0" err="1"/>
              <a:t>incoming</a:t>
            </a:r>
            <a:r>
              <a:rPr lang="nl-NL" sz="1400" dirty="0"/>
              <a:t> </a:t>
            </a:r>
            <a:r>
              <a:rPr lang="nl-NL" sz="1400" dirty="0" err="1"/>
              <a:t>message</a:t>
            </a:r>
            <a:endParaRPr lang="nl-NL" sz="1400" dirty="0"/>
          </a:p>
          <a:p>
            <a:pPr>
              <a:lnSpc>
                <a:spcPts val="2000"/>
              </a:lnSpc>
              <a:buFontTx/>
              <a:buChar char="-"/>
            </a:pPr>
            <a:r>
              <a:rPr lang="nl-NL" sz="1400" dirty="0" err="1"/>
              <a:t>outSequence</a:t>
            </a:r>
            <a:r>
              <a:rPr lang="nl-NL" sz="1400" dirty="0"/>
              <a:t>	: handles </a:t>
            </a:r>
            <a:r>
              <a:rPr lang="nl-NL" sz="1400" dirty="0" err="1"/>
              <a:t>the</a:t>
            </a:r>
            <a:r>
              <a:rPr lang="nl-NL" sz="1400" dirty="0"/>
              <a:t> response </a:t>
            </a:r>
            <a:r>
              <a:rPr lang="nl-NL" sz="1400" dirty="0" err="1"/>
              <a:t>message</a:t>
            </a:r>
            <a:endParaRPr lang="nl-NL" sz="1400" dirty="0"/>
          </a:p>
          <a:p>
            <a:pPr>
              <a:lnSpc>
                <a:spcPts val="2000"/>
              </a:lnSpc>
              <a:buFontTx/>
              <a:buChar char="-"/>
            </a:pPr>
            <a:r>
              <a:rPr lang="nl-NL" sz="1400" dirty="0" err="1"/>
              <a:t>faultSequence</a:t>
            </a:r>
            <a:r>
              <a:rPr lang="nl-NL" sz="1400" dirty="0"/>
              <a:t>	: handles transport </a:t>
            </a:r>
            <a:r>
              <a:rPr lang="nl-NL" sz="1400" dirty="0" err="1"/>
              <a:t>errors</a:t>
            </a:r>
            <a:endParaRPr lang="nl-NL" sz="1400" dirty="0"/>
          </a:p>
          <a:p>
            <a:pPr marL="0" indent="0">
              <a:lnSpc>
                <a:spcPts val="2000"/>
              </a:lnSpc>
              <a:buNone/>
            </a:pPr>
            <a:endParaRPr lang="nl-NL" sz="1400" dirty="0"/>
          </a:p>
          <a:p>
            <a:pPr marL="0" indent="0">
              <a:lnSpc>
                <a:spcPts val="2000"/>
              </a:lnSpc>
              <a:buNone/>
            </a:pPr>
            <a:r>
              <a:rPr lang="nl-NL" sz="1400" dirty="0"/>
              <a:t>First </a:t>
            </a:r>
            <a:r>
              <a:rPr lang="nl-NL" sz="1400" dirty="0" err="1"/>
              <a:t>thing</a:t>
            </a:r>
            <a:r>
              <a:rPr lang="nl-NL" sz="1400" dirty="0"/>
              <a:t> we </a:t>
            </a:r>
            <a:r>
              <a:rPr lang="nl-NL" sz="1400" dirty="0" err="1"/>
              <a:t>will</a:t>
            </a:r>
            <a:r>
              <a:rPr lang="nl-NL" sz="1400" dirty="0"/>
              <a:t> do </a:t>
            </a:r>
            <a:r>
              <a:rPr lang="nl-NL" sz="1400" dirty="0" err="1"/>
              <a:t>now</a:t>
            </a:r>
            <a:r>
              <a:rPr lang="nl-NL" sz="1400" dirty="0"/>
              <a:t> is handle </a:t>
            </a:r>
            <a:r>
              <a:rPr lang="nl-NL" sz="1400" dirty="0" err="1"/>
              <a:t>the</a:t>
            </a:r>
            <a:r>
              <a:rPr lang="nl-NL" sz="1400" dirty="0"/>
              <a:t> </a:t>
            </a:r>
            <a:r>
              <a:rPr lang="nl-NL" sz="1400" dirty="0" err="1"/>
              <a:t>incoming</a:t>
            </a:r>
            <a:r>
              <a:rPr lang="nl-NL" sz="1400" dirty="0"/>
              <a:t> </a:t>
            </a:r>
            <a:r>
              <a:rPr lang="nl-NL" sz="1400" dirty="0" err="1"/>
              <a:t>message</a:t>
            </a:r>
            <a:r>
              <a:rPr lang="nl-NL" sz="1400" dirty="0"/>
              <a:t>. In </a:t>
            </a:r>
            <a:r>
              <a:rPr lang="nl-NL" sz="1400" dirty="0" err="1"/>
              <a:t>the</a:t>
            </a:r>
            <a:r>
              <a:rPr lang="nl-NL" sz="1400" dirty="0"/>
              <a:t> </a:t>
            </a:r>
            <a:r>
              <a:rPr lang="nl-NL" sz="1400" dirty="0" err="1"/>
              <a:t>insequence</a:t>
            </a:r>
            <a:r>
              <a:rPr lang="nl-NL" sz="1400" dirty="0"/>
              <a:t> a </a:t>
            </a:r>
            <a:r>
              <a:rPr lang="nl-NL" sz="1400" dirty="0" err="1"/>
              <a:t>messagecontext</a:t>
            </a:r>
            <a:r>
              <a:rPr lang="nl-NL" sz="1400" dirty="0"/>
              <a:t> object is </a:t>
            </a:r>
            <a:r>
              <a:rPr lang="nl-NL" sz="1400" dirty="0" err="1"/>
              <a:t>created</a:t>
            </a:r>
            <a:r>
              <a:rPr lang="nl-NL" sz="1400" dirty="0"/>
              <a:t> </a:t>
            </a:r>
            <a:r>
              <a:rPr lang="nl-NL" sz="1400" dirty="0" err="1"/>
              <a:t>by</a:t>
            </a:r>
            <a:r>
              <a:rPr lang="nl-NL" sz="1400" dirty="0"/>
              <a:t> WSO2 </a:t>
            </a:r>
            <a:r>
              <a:rPr lang="nl-NL" sz="1400" dirty="0" err="1"/>
              <a:t>and</a:t>
            </a:r>
            <a:r>
              <a:rPr lang="nl-NL" sz="1400" dirty="0"/>
              <a:t> is </a:t>
            </a:r>
            <a:r>
              <a:rPr lang="nl-NL" sz="1400" dirty="0" err="1"/>
              <a:t>available</a:t>
            </a:r>
            <a:r>
              <a:rPr lang="nl-NL" sz="1400" dirty="0"/>
              <a:t> </a:t>
            </a:r>
            <a:r>
              <a:rPr lang="nl-NL" sz="1400" dirty="0" err="1"/>
              <a:t>to</a:t>
            </a:r>
            <a:r>
              <a:rPr lang="nl-NL" sz="1400" dirty="0"/>
              <a:t> </a:t>
            </a:r>
            <a:r>
              <a:rPr lang="nl-NL" sz="1400" dirty="0" err="1"/>
              <a:t>us</a:t>
            </a:r>
            <a:r>
              <a:rPr lang="nl-NL" sz="1400" dirty="0"/>
              <a:t>. </a:t>
            </a:r>
            <a:r>
              <a:rPr lang="nl-NL" sz="1400" dirty="0" err="1"/>
              <a:t>All</a:t>
            </a:r>
            <a:r>
              <a:rPr lang="nl-NL" sz="1400" dirty="0"/>
              <a:t> mediators we </a:t>
            </a:r>
            <a:r>
              <a:rPr lang="nl-NL" sz="1400" dirty="0" err="1"/>
              <a:t>use</a:t>
            </a:r>
            <a:r>
              <a:rPr lang="nl-NL" sz="1400" dirty="0"/>
              <a:t> </a:t>
            </a:r>
            <a:r>
              <a:rPr lang="nl-NL" sz="1400" dirty="0" err="1"/>
              <a:t>will</a:t>
            </a:r>
            <a:r>
              <a:rPr lang="nl-NL" sz="1400" dirty="0"/>
              <a:t> have access </a:t>
            </a:r>
            <a:r>
              <a:rPr lang="nl-NL" sz="1400" dirty="0" err="1"/>
              <a:t>to</a:t>
            </a:r>
            <a:r>
              <a:rPr lang="nl-NL" sz="1400" dirty="0"/>
              <a:t> </a:t>
            </a:r>
            <a:r>
              <a:rPr lang="nl-NL" sz="1400" dirty="0" err="1"/>
              <a:t>this</a:t>
            </a:r>
            <a:r>
              <a:rPr lang="nl-NL" sz="1400" dirty="0"/>
              <a:t> object.</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r>
              <a:rPr lang="nl-NL" dirty="0"/>
              <a:t>                  </a:t>
            </a: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19</a:t>
            </a:fld>
            <a:endParaRPr lang="nl-NL"/>
          </a:p>
        </p:txBody>
      </p:sp>
      <p:pic>
        <p:nvPicPr>
          <p:cNvPr id="8" name="Afbeelding 7">
            <a:extLst>
              <a:ext uri="{FF2B5EF4-FFF2-40B4-BE49-F238E27FC236}">
                <a16:creationId xmlns:a16="http://schemas.microsoft.com/office/drawing/2014/main" id="{094C3664-BB8A-4F8E-BD62-C0FDB7AE2880}"/>
              </a:ext>
            </a:extLst>
          </p:cNvPr>
          <p:cNvPicPr>
            <a:picLocks noChangeAspect="1"/>
          </p:cNvPicPr>
          <p:nvPr/>
        </p:nvPicPr>
        <p:blipFill>
          <a:blip r:embed="rId3"/>
          <a:stretch>
            <a:fillRect/>
          </a:stretch>
        </p:blipFill>
        <p:spPr>
          <a:xfrm>
            <a:off x="3226208" y="4132970"/>
            <a:ext cx="2691584" cy="2079614"/>
          </a:xfrm>
          <a:prstGeom prst="rect">
            <a:avLst/>
          </a:prstGeom>
        </p:spPr>
      </p:pic>
    </p:spTree>
    <p:extLst>
      <p:ext uri="{BB962C8B-B14F-4D97-AF65-F5344CB8AC3E}">
        <p14:creationId xmlns:p14="http://schemas.microsoft.com/office/powerpoint/2010/main" val="146195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l"/>
            <a:r>
              <a:rPr lang="nl-NL" dirty="0"/>
              <a:t>Subjects:</a:t>
            </a:r>
            <a:br>
              <a:rPr lang="nl-NL" dirty="0"/>
            </a:br>
            <a:r>
              <a:rPr lang="nl-NL" dirty="0"/>
              <a:t>- </a:t>
            </a:r>
            <a:r>
              <a:rPr lang="nl-NL" dirty="0" err="1"/>
              <a:t>Introduction</a:t>
            </a:r>
            <a:br>
              <a:rPr lang="nl-NL" dirty="0"/>
            </a:br>
            <a:r>
              <a:rPr lang="nl-NL" dirty="0"/>
              <a:t>- </a:t>
            </a:r>
            <a:r>
              <a:rPr lang="nl-NL" dirty="0" err="1"/>
              <a:t>Prerequisites</a:t>
            </a:r>
            <a:br>
              <a:rPr lang="nl-NL" dirty="0"/>
            </a:br>
            <a:r>
              <a:rPr lang="nl-NL" dirty="0"/>
              <a:t>- </a:t>
            </a:r>
            <a:r>
              <a:rPr lang="nl-NL" dirty="0" err="1"/>
              <a:t>Use</a:t>
            </a:r>
            <a:r>
              <a:rPr lang="nl-NL" dirty="0"/>
              <a:t> case</a:t>
            </a:r>
          </a:p>
        </p:txBody>
      </p:sp>
    </p:spTree>
    <p:extLst>
      <p:ext uri="{BB962C8B-B14F-4D97-AF65-F5344CB8AC3E}">
        <p14:creationId xmlns:p14="http://schemas.microsoft.com/office/powerpoint/2010/main" val="353720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Create</a:t>
            </a:r>
            <a:r>
              <a:rPr lang="nl-NL" sz="1400" dirty="0"/>
              <a:t> a property (</a:t>
            </a:r>
            <a:r>
              <a:rPr lang="nl-NL" sz="1400" dirty="0" err="1"/>
              <a:t>variable</a:t>
            </a:r>
            <a:r>
              <a:rPr lang="nl-NL" sz="1400" dirty="0"/>
              <a:t>) </a:t>
            </a:r>
            <a:r>
              <a:rPr lang="nl-NL" sz="1400" dirty="0" err="1"/>
              <a:t>to</a:t>
            </a:r>
            <a:r>
              <a:rPr lang="nl-NL" sz="1400" dirty="0"/>
              <a:t> </a:t>
            </a:r>
            <a:r>
              <a:rPr lang="nl-NL" sz="1400" dirty="0" err="1"/>
              <a:t>hold</a:t>
            </a:r>
            <a:r>
              <a:rPr lang="nl-NL" sz="1400" dirty="0"/>
              <a:t> </a:t>
            </a:r>
            <a:r>
              <a:rPr lang="nl-NL" sz="1400" dirty="0" err="1"/>
              <a:t>the</a:t>
            </a:r>
            <a:r>
              <a:rPr lang="nl-NL" sz="1400" dirty="0"/>
              <a:t> </a:t>
            </a:r>
            <a:r>
              <a:rPr lang="nl-NL" sz="1400" dirty="0" err="1"/>
              <a:t>message</a:t>
            </a:r>
            <a:r>
              <a:rPr lang="nl-NL" sz="1400" dirty="0"/>
              <a:t> </a:t>
            </a:r>
            <a:r>
              <a:rPr lang="nl-NL" sz="1400" dirty="0" err="1"/>
              <a:t>operation</a:t>
            </a:r>
            <a:r>
              <a:rPr lang="nl-NL" sz="1400" dirty="0"/>
              <a:t>. We </a:t>
            </a:r>
            <a:r>
              <a:rPr lang="nl-NL" sz="1400" dirty="0" err="1"/>
              <a:t>will</a:t>
            </a:r>
            <a:r>
              <a:rPr lang="nl-NL" sz="1400" dirty="0"/>
              <a:t> filter </a:t>
            </a:r>
            <a:r>
              <a:rPr lang="nl-NL" sz="1400" dirty="0" err="1"/>
              <a:t>based</a:t>
            </a:r>
            <a:r>
              <a:rPr lang="nl-NL" sz="1400" dirty="0"/>
              <a:t> on </a:t>
            </a:r>
            <a:r>
              <a:rPr lang="nl-NL" sz="1400" dirty="0" err="1"/>
              <a:t>the</a:t>
            </a:r>
            <a:r>
              <a:rPr lang="nl-NL" sz="1400" dirty="0"/>
              <a:t> </a:t>
            </a:r>
            <a:r>
              <a:rPr lang="nl-NL" sz="1400" dirty="0" err="1"/>
              <a:t>operation</a:t>
            </a:r>
            <a:r>
              <a:rPr lang="nl-NL" sz="1400" dirty="0"/>
              <a:t> </a:t>
            </a:r>
            <a:r>
              <a:rPr lang="nl-NL" sz="1400" dirty="0" err="1"/>
              <a:t>to</a:t>
            </a:r>
            <a:r>
              <a:rPr lang="nl-NL" sz="1400" dirty="0"/>
              <a:t> </a:t>
            </a:r>
            <a:r>
              <a:rPr lang="nl-NL" sz="1400" dirty="0" err="1"/>
              <a:t>be</a:t>
            </a:r>
            <a:r>
              <a:rPr lang="nl-NL" sz="1400" dirty="0"/>
              <a:t> </a:t>
            </a:r>
            <a:r>
              <a:rPr lang="nl-NL" sz="1400" dirty="0" err="1"/>
              <a:t>able</a:t>
            </a:r>
            <a:r>
              <a:rPr lang="nl-NL" sz="1400" dirty="0"/>
              <a:t> </a:t>
            </a:r>
            <a:r>
              <a:rPr lang="nl-NL" sz="1400" dirty="0" err="1"/>
              <a:t>to</a:t>
            </a:r>
            <a:r>
              <a:rPr lang="nl-NL" sz="1400" dirty="0"/>
              <a:t> </a:t>
            </a:r>
            <a:r>
              <a:rPr lang="nl-NL" sz="1400" dirty="0" err="1"/>
              <a:t>dynamically</a:t>
            </a:r>
            <a:r>
              <a:rPr lang="nl-NL" sz="1400" dirty="0"/>
              <a:t> </a:t>
            </a:r>
            <a:r>
              <a:rPr lang="nl-NL" sz="1400" dirty="0" err="1"/>
              <a:t>build</a:t>
            </a:r>
            <a:r>
              <a:rPr lang="nl-NL" sz="1400" dirty="0"/>
              <a:t> </a:t>
            </a:r>
            <a:r>
              <a:rPr lang="nl-NL" sz="1400" dirty="0" err="1"/>
              <a:t>our</a:t>
            </a:r>
            <a:r>
              <a:rPr lang="nl-NL" sz="1400" dirty="0"/>
              <a:t> </a:t>
            </a:r>
            <a:r>
              <a:rPr lang="nl-NL" sz="1400" dirty="0" err="1"/>
              <a:t>endpoint</a:t>
            </a:r>
            <a:r>
              <a:rPr lang="nl-NL" sz="1400" dirty="0"/>
              <a:t> </a:t>
            </a:r>
            <a:r>
              <a:rPr lang="nl-NL" sz="1400" dirty="0" err="1"/>
              <a:t>uri</a:t>
            </a:r>
            <a:r>
              <a:rPr lang="nl-NL" sz="1400" dirty="0"/>
              <a:t>.</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20</a:t>
            </a:fld>
            <a:endParaRPr lang="nl-NL"/>
          </a:p>
        </p:txBody>
      </p:sp>
      <p:grpSp>
        <p:nvGrpSpPr>
          <p:cNvPr id="14" name="Groep 13">
            <a:extLst>
              <a:ext uri="{FF2B5EF4-FFF2-40B4-BE49-F238E27FC236}">
                <a16:creationId xmlns:a16="http://schemas.microsoft.com/office/drawing/2014/main" id="{A18A4643-A0DE-4576-B60C-B96DBD0CA4CD}"/>
              </a:ext>
            </a:extLst>
          </p:cNvPr>
          <p:cNvGrpSpPr/>
          <p:nvPr/>
        </p:nvGrpSpPr>
        <p:grpSpPr>
          <a:xfrm>
            <a:off x="975360" y="2334323"/>
            <a:ext cx="6214005" cy="1373611"/>
            <a:chOff x="975360" y="2686661"/>
            <a:chExt cx="7614967" cy="2215932"/>
          </a:xfrm>
        </p:grpSpPr>
        <p:pic>
          <p:nvPicPr>
            <p:cNvPr id="8" name="Afbeelding 7">
              <a:extLst>
                <a:ext uri="{FF2B5EF4-FFF2-40B4-BE49-F238E27FC236}">
                  <a16:creationId xmlns:a16="http://schemas.microsoft.com/office/drawing/2014/main" id="{C9673E4E-AF0A-42B4-B8FE-D8B2D4BAECC4}"/>
                </a:ext>
              </a:extLst>
            </p:cNvPr>
            <p:cNvPicPr>
              <a:picLocks noChangeAspect="1"/>
            </p:cNvPicPr>
            <p:nvPr/>
          </p:nvPicPr>
          <p:blipFill>
            <a:blip r:embed="rId2"/>
            <a:stretch>
              <a:fillRect/>
            </a:stretch>
          </p:blipFill>
          <p:spPr>
            <a:xfrm>
              <a:off x="975360" y="2686661"/>
              <a:ext cx="1866900" cy="2038350"/>
            </a:xfrm>
            <a:prstGeom prst="rect">
              <a:avLst/>
            </a:prstGeom>
          </p:spPr>
        </p:pic>
        <p:pic>
          <p:nvPicPr>
            <p:cNvPr id="12" name="Afbeelding 11">
              <a:extLst>
                <a:ext uri="{FF2B5EF4-FFF2-40B4-BE49-F238E27FC236}">
                  <a16:creationId xmlns:a16="http://schemas.microsoft.com/office/drawing/2014/main" id="{24096998-B77C-48B5-896D-22FAB89D05F3}"/>
                </a:ext>
              </a:extLst>
            </p:cNvPr>
            <p:cNvPicPr>
              <a:picLocks noChangeAspect="1"/>
            </p:cNvPicPr>
            <p:nvPr/>
          </p:nvPicPr>
          <p:blipFill>
            <a:blip r:embed="rId3"/>
            <a:stretch>
              <a:fillRect/>
            </a:stretch>
          </p:blipFill>
          <p:spPr>
            <a:xfrm>
              <a:off x="3625753" y="2686661"/>
              <a:ext cx="1686537" cy="2213580"/>
            </a:xfrm>
            <a:prstGeom prst="rect">
              <a:avLst/>
            </a:prstGeom>
          </p:spPr>
        </p:pic>
        <p:pic>
          <p:nvPicPr>
            <p:cNvPr id="13" name="Afbeelding 12">
              <a:extLst>
                <a:ext uri="{FF2B5EF4-FFF2-40B4-BE49-F238E27FC236}">
                  <a16:creationId xmlns:a16="http://schemas.microsoft.com/office/drawing/2014/main" id="{337B55C3-FD70-46D2-8710-8130F30E1059}"/>
                </a:ext>
              </a:extLst>
            </p:cNvPr>
            <p:cNvPicPr>
              <a:picLocks noChangeAspect="1"/>
            </p:cNvPicPr>
            <p:nvPr/>
          </p:nvPicPr>
          <p:blipFill>
            <a:blip r:embed="rId4"/>
            <a:stretch>
              <a:fillRect/>
            </a:stretch>
          </p:blipFill>
          <p:spPr>
            <a:xfrm>
              <a:off x="6095783" y="2686661"/>
              <a:ext cx="2494544" cy="2215932"/>
            </a:xfrm>
            <a:prstGeom prst="rect">
              <a:avLst/>
            </a:prstGeom>
            <a:effectLst>
              <a:glow rad="139700">
                <a:schemeClr val="accent2">
                  <a:satMod val="175000"/>
                  <a:alpha val="40000"/>
                </a:schemeClr>
              </a:glow>
            </a:effectLst>
          </p:spPr>
        </p:pic>
        <p:sp>
          <p:nvSpPr>
            <p:cNvPr id="23" name="Pijl: rechts 22">
              <a:extLst>
                <a:ext uri="{FF2B5EF4-FFF2-40B4-BE49-F238E27FC236}">
                  <a16:creationId xmlns:a16="http://schemas.microsoft.com/office/drawing/2014/main" id="{06919F42-64F0-4AE6-9C96-25359494070D}"/>
                </a:ext>
              </a:extLst>
            </p:cNvPr>
            <p:cNvSpPr/>
            <p:nvPr/>
          </p:nvSpPr>
          <p:spPr>
            <a:xfrm>
              <a:off x="2912920" y="3611907"/>
              <a:ext cx="648920" cy="221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Pijl: rechts 23">
              <a:extLst>
                <a:ext uri="{FF2B5EF4-FFF2-40B4-BE49-F238E27FC236}">
                  <a16:creationId xmlns:a16="http://schemas.microsoft.com/office/drawing/2014/main" id="{553F5A1E-0EC1-43C1-8CFE-E8E65F6CE1B8}"/>
                </a:ext>
              </a:extLst>
            </p:cNvPr>
            <p:cNvSpPr/>
            <p:nvPr/>
          </p:nvSpPr>
          <p:spPr>
            <a:xfrm>
              <a:off x="5329068" y="3611907"/>
              <a:ext cx="648920" cy="221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35" name="Groep 34">
            <a:extLst>
              <a:ext uri="{FF2B5EF4-FFF2-40B4-BE49-F238E27FC236}">
                <a16:creationId xmlns:a16="http://schemas.microsoft.com/office/drawing/2014/main" id="{799F66F4-E788-40B4-AD69-48FF6F46C95D}"/>
              </a:ext>
            </a:extLst>
          </p:cNvPr>
          <p:cNvGrpSpPr/>
          <p:nvPr/>
        </p:nvGrpSpPr>
        <p:grpSpPr>
          <a:xfrm>
            <a:off x="975360" y="3974608"/>
            <a:ext cx="6296942" cy="2315826"/>
            <a:chOff x="975360" y="3974608"/>
            <a:chExt cx="6296942" cy="2315826"/>
          </a:xfrm>
        </p:grpSpPr>
        <p:pic>
          <p:nvPicPr>
            <p:cNvPr id="30" name="Afbeelding 29">
              <a:extLst>
                <a:ext uri="{FF2B5EF4-FFF2-40B4-BE49-F238E27FC236}">
                  <a16:creationId xmlns:a16="http://schemas.microsoft.com/office/drawing/2014/main" id="{AA63DCE6-3FCC-4251-828E-8D2BB1989C47}"/>
                </a:ext>
              </a:extLst>
            </p:cNvPr>
            <p:cNvPicPr>
              <a:picLocks noChangeAspect="1"/>
            </p:cNvPicPr>
            <p:nvPr/>
          </p:nvPicPr>
          <p:blipFill rotWithShape="1">
            <a:blip r:embed="rId5"/>
            <a:srcRect l="24523" r="20164"/>
            <a:stretch/>
          </p:blipFill>
          <p:spPr>
            <a:xfrm>
              <a:off x="975360" y="3974608"/>
              <a:ext cx="1702965" cy="2315826"/>
            </a:xfrm>
            <a:prstGeom prst="rect">
              <a:avLst/>
            </a:prstGeom>
          </p:spPr>
        </p:pic>
        <p:pic>
          <p:nvPicPr>
            <p:cNvPr id="33" name="Afbeelding 32">
              <a:extLst>
                <a:ext uri="{FF2B5EF4-FFF2-40B4-BE49-F238E27FC236}">
                  <a16:creationId xmlns:a16="http://schemas.microsoft.com/office/drawing/2014/main" id="{811C083A-D25C-4E6F-B5F5-43B95BA98C26}"/>
                </a:ext>
              </a:extLst>
            </p:cNvPr>
            <p:cNvPicPr>
              <a:picLocks noChangeAspect="1"/>
            </p:cNvPicPr>
            <p:nvPr/>
          </p:nvPicPr>
          <p:blipFill>
            <a:blip r:embed="rId6"/>
            <a:stretch>
              <a:fillRect/>
            </a:stretch>
          </p:blipFill>
          <p:spPr>
            <a:xfrm>
              <a:off x="3246511" y="4040727"/>
              <a:ext cx="4025791" cy="2249707"/>
            </a:xfrm>
            <a:prstGeom prst="rect">
              <a:avLst/>
            </a:prstGeom>
          </p:spPr>
        </p:pic>
        <p:sp>
          <p:nvSpPr>
            <p:cNvPr id="34" name="Pijl: rechts 33">
              <a:extLst>
                <a:ext uri="{FF2B5EF4-FFF2-40B4-BE49-F238E27FC236}">
                  <a16:creationId xmlns:a16="http://schemas.microsoft.com/office/drawing/2014/main" id="{E8AA33E7-E79C-4803-A7A6-653AD8DEB17D}"/>
                </a:ext>
              </a:extLst>
            </p:cNvPr>
            <p:cNvSpPr/>
            <p:nvPr/>
          </p:nvSpPr>
          <p:spPr>
            <a:xfrm>
              <a:off x="2775980" y="5127820"/>
              <a:ext cx="362167" cy="145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1178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a:t>Log </a:t>
            </a:r>
            <a:r>
              <a:rPr lang="nl-NL" sz="1400" dirty="0" err="1"/>
              <a:t>the</a:t>
            </a:r>
            <a:r>
              <a:rPr lang="nl-NL" sz="1400" dirty="0"/>
              <a:t> </a:t>
            </a:r>
            <a:r>
              <a:rPr lang="nl-NL" sz="1400" dirty="0" err="1"/>
              <a:t>message</a:t>
            </a:r>
            <a:r>
              <a:rPr lang="nl-NL" sz="1400" dirty="0"/>
              <a:t> </a:t>
            </a:r>
            <a:r>
              <a:rPr lang="nl-NL" sz="1400" dirty="0" err="1"/>
              <a:t>and</a:t>
            </a:r>
            <a:r>
              <a:rPr lang="nl-NL" sz="1400" dirty="0"/>
              <a:t> </a:t>
            </a:r>
            <a:r>
              <a:rPr lang="nl-NL" sz="1400" dirty="0" err="1"/>
              <a:t>the</a:t>
            </a:r>
            <a:r>
              <a:rPr lang="nl-NL" sz="1400" dirty="0"/>
              <a:t> property </a:t>
            </a:r>
            <a:r>
              <a:rPr lang="nl-NL" sz="1400" dirty="0" err="1"/>
              <a:t>value</a:t>
            </a:r>
            <a:r>
              <a:rPr lang="nl-NL" sz="1400" dirty="0"/>
              <a:t> </a:t>
            </a:r>
            <a:r>
              <a:rPr lang="nl-NL" sz="1400" dirty="0" err="1"/>
              <a:t>to</a:t>
            </a:r>
            <a:r>
              <a:rPr lang="nl-NL" sz="1400" dirty="0"/>
              <a:t> </a:t>
            </a:r>
            <a:r>
              <a:rPr lang="nl-NL" sz="1400" dirty="0" err="1"/>
              <a:t>verify</a:t>
            </a:r>
            <a:r>
              <a:rPr lang="nl-NL" sz="1400" dirty="0"/>
              <a:t> </a:t>
            </a:r>
            <a:r>
              <a:rPr lang="nl-NL" sz="1400" dirty="0" err="1"/>
              <a:t>if</a:t>
            </a:r>
            <a:r>
              <a:rPr lang="nl-NL" sz="1400" dirty="0"/>
              <a:t> </a:t>
            </a:r>
            <a:r>
              <a:rPr lang="nl-NL" sz="1400" dirty="0" err="1"/>
              <a:t>our</a:t>
            </a:r>
            <a:r>
              <a:rPr lang="nl-NL" sz="1400" dirty="0"/>
              <a:t> code </a:t>
            </a:r>
            <a:r>
              <a:rPr lang="nl-NL" sz="1400" dirty="0" err="1"/>
              <a:t>works</a:t>
            </a: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21</a:t>
            </a:fld>
            <a:endParaRPr lang="nl-NL"/>
          </a:p>
        </p:txBody>
      </p:sp>
      <p:grpSp>
        <p:nvGrpSpPr>
          <p:cNvPr id="38" name="Groep 37">
            <a:extLst>
              <a:ext uri="{FF2B5EF4-FFF2-40B4-BE49-F238E27FC236}">
                <a16:creationId xmlns:a16="http://schemas.microsoft.com/office/drawing/2014/main" id="{95198265-B3DF-4143-A070-FCD0904C6255}"/>
              </a:ext>
            </a:extLst>
          </p:cNvPr>
          <p:cNvGrpSpPr/>
          <p:nvPr/>
        </p:nvGrpSpPr>
        <p:grpSpPr>
          <a:xfrm>
            <a:off x="1062731" y="1986125"/>
            <a:ext cx="7616459" cy="2113535"/>
            <a:chOff x="1062731" y="1986125"/>
            <a:chExt cx="7616459" cy="2113535"/>
          </a:xfrm>
        </p:grpSpPr>
        <p:pic>
          <p:nvPicPr>
            <p:cNvPr id="22" name="Afbeelding 21">
              <a:extLst>
                <a:ext uri="{FF2B5EF4-FFF2-40B4-BE49-F238E27FC236}">
                  <a16:creationId xmlns:a16="http://schemas.microsoft.com/office/drawing/2014/main" id="{A222EB3A-96A5-4BE6-968E-75115445E4AB}"/>
                </a:ext>
              </a:extLst>
            </p:cNvPr>
            <p:cNvPicPr>
              <a:picLocks noChangeAspect="1"/>
            </p:cNvPicPr>
            <p:nvPr/>
          </p:nvPicPr>
          <p:blipFill>
            <a:blip r:embed="rId2"/>
            <a:stretch>
              <a:fillRect/>
            </a:stretch>
          </p:blipFill>
          <p:spPr>
            <a:xfrm>
              <a:off x="1062731" y="2097729"/>
              <a:ext cx="1455492" cy="1890328"/>
            </a:xfrm>
            <a:prstGeom prst="rect">
              <a:avLst/>
            </a:prstGeom>
          </p:spPr>
        </p:pic>
        <p:pic>
          <p:nvPicPr>
            <p:cNvPr id="30" name="Afbeelding 29">
              <a:extLst>
                <a:ext uri="{FF2B5EF4-FFF2-40B4-BE49-F238E27FC236}">
                  <a16:creationId xmlns:a16="http://schemas.microsoft.com/office/drawing/2014/main" id="{416121D6-ACBC-4CCA-92ED-18CF8FC7BD92}"/>
                </a:ext>
              </a:extLst>
            </p:cNvPr>
            <p:cNvPicPr>
              <a:picLocks noChangeAspect="1"/>
            </p:cNvPicPr>
            <p:nvPr/>
          </p:nvPicPr>
          <p:blipFill>
            <a:blip r:embed="rId3"/>
            <a:stretch>
              <a:fillRect/>
            </a:stretch>
          </p:blipFill>
          <p:spPr>
            <a:xfrm>
              <a:off x="3197022" y="2243372"/>
              <a:ext cx="1452396" cy="1372153"/>
            </a:xfrm>
            <a:prstGeom prst="rect">
              <a:avLst/>
            </a:prstGeom>
          </p:spPr>
        </p:pic>
        <p:sp>
          <p:nvSpPr>
            <p:cNvPr id="32" name="Pijl: rechts 31">
              <a:extLst>
                <a:ext uri="{FF2B5EF4-FFF2-40B4-BE49-F238E27FC236}">
                  <a16:creationId xmlns:a16="http://schemas.microsoft.com/office/drawing/2014/main" id="{1D71A23A-8E51-4BB6-B3F1-F2067CA7E661}"/>
                </a:ext>
              </a:extLst>
            </p:cNvPr>
            <p:cNvSpPr/>
            <p:nvPr/>
          </p:nvSpPr>
          <p:spPr>
            <a:xfrm>
              <a:off x="2672344" y="2855660"/>
              <a:ext cx="370556" cy="147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Pijl: rechts 32">
              <a:extLst>
                <a:ext uri="{FF2B5EF4-FFF2-40B4-BE49-F238E27FC236}">
                  <a16:creationId xmlns:a16="http://schemas.microsoft.com/office/drawing/2014/main" id="{7ED78B80-6714-4998-AA4D-F94F38E7D27B}"/>
                </a:ext>
              </a:extLst>
            </p:cNvPr>
            <p:cNvSpPr/>
            <p:nvPr/>
          </p:nvSpPr>
          <p:spPr>
            <a:xfrm>
              <a:off x="4740473" y="2855660"/>
              <a:ext cx="370556" cy="147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Afbeelding 18">
              <a:extLst>
                <a:ext uri="{FF2B5EF4-FFF2-40B4-BE49-F238E27FC236}">
                  <a16:creationId xmlns:a16="http://schemas.microsoft.com/office/drawing/2014/main" id="{0F5C8853-3C5D-4E07-974D-AFBC65387808}"/>
                </a:ext>
              </a:extLst>
            </p:cNvPr>
            <p:cNvPicPr>
              <a:picLocks noChangeAspect="1"/>
            </p:cNvPicPr>
            <p:nvPr/>
          </p:nvPicPr>
          <p:blipFill>
            <a:blip r:embed="rId4"/>
            <a:stretch>
              <a:fillRect/>
            </a:stretch>
          </p:blipFill>
          <p:spPr>
            <a:xfrm>
              <a:off x="5202084" y="1986125"/>
              <a:ext cx="3477106" cy="2113535"/>
            </a:xfrm>
            <a:prstGeom prst="rect">
              <a:avLst/>
            </a:prstGeom>
            <a:effectLst>
              <a:glow rad="139700">
                <a:schemeClr val="accent2">
                  <a:satMod val="175000"/>
                  <a:alpha val="40000"/>
                </a:schemeClr>
              </a:glow>
            </a:effectLst>
          </p:spPr>
        </p:pic>
      </p:grpSp>
      <p:grpSp>
        <p:nvGrpSpPr>
          <p:cNvPr id="8" name="Groep 7">
            <a:extLst>
              <a:ext uri="{FF2B5EF4-FFF2-40B4-BE49-F238E27FC236}">
                <a16:creationId xmlns:a16="http://schemas.microsoft.com/office/drawing/2014/main" id="{0C227D41-EFD1-4D52-A618-B868A8644DB9}"/>
              </a:ext>
            </a:extLst>
          </p:cNvPr>
          <p:cNvGrpSpPr/>
          <p:nvPr/>
        </p:nvGrpSpPr>
        <p:grpSpPr>
          <a:xfrm>
            <a:off x="1100838" y="4224155"/>
            <a:ext cx="7279270" cy="2220140"/>
            <a:chOff x="1141252" y="4205356"/>
            <a:chExt cx="7279270" cy="2220140"/>
          </a:xfrm>
        </p:grpSpPr>
        <p:pic>
          <p:nvPicPr>
            <p:cNvPr id="39" name="Afbeelding 38">
              <a:extLst>
                <a:ext uri="{FF2B5EF4-FFF2-40B4-BE49-F238E27FC236}">
                  <a16:creationId xmlns:a16="http://schemas.microsoft.com/office/drawing/2014/main" id="{24E04635-0EBF-4733-9FFD-E01DAE0EDC02}"/>
                </a:ext>
              </a:extLst>
            </p:cNvPr>
            <p:cNvPicPr>
              <a:picLocks noChangeAspect="1"/>
            </p:cNvPicPr>
            <p:nvPr/>
          </p:nvPicPr>
          <p:blipFill rotWithShape="1">
            <a:blip r:embed="rId5"/>
            <a:srcRect r="60790"/>
            <a:stretch/>
          </p:blipFill>
          <p:spPr>
            <a:xfrm>
              <a:off x="1141252" y="4205356"/>
              <a:ext cx="2973548" cy="2220140"/>
            </a:xfrm>
            <a:prstGeom prst="rect">
              <a:avLst/>
            </a:prstGeom>
          </p:spPr>
        </p:pic>
        <p:pic>
          <p:nvPicPr>
            <p:cNvPr id="7" name="Afbeelding 6">
              <a:extLst>
                <a:ext uri="{FF2B5EF4-FFF2-40B4-BE49-F238E27FC236}">
                  <a16:creationId xmlns:a16="http://schemas.microsoft.com/office/drawing/2014/main" id="{57DE3006-CAF4-4135-A18D-51897217FCEA}"/>
                </a:ext>
              </a:extLst>
            </p:cNvPr>
            <p:cNvPicPr>
              <a:picLocks noChangeAspect="1"/>
            </p:cNvPicPr>
            <p:nvPr/>
          </p:nvPicPr>
          <p:blipFill>
            <a:blip r:embed="rId6"/>
            <a:stretch>
              <a:fillRect/>
            </a:stretch>
          </p:blipFill>
          <p:spPr>
            <a:xfrm>
              <a:off x="4114800" y="4206978"/>
              <a:ext cx="4305722" cy="2218518"/>
            </a:xfrm>
            <a:prstGeom prst="rect">
              <a:avLst/>
            </a:prstGeom>
          </p:spPr>
        </p:pic>
      </p:grpSp>
    </p:spTree>
    <p:extLst>
      <p:ext uri="{BB962C8B-B14F-4D97-AF65-F5344CB8AC3E}">
        <p14:creationId xmlns:p14="http://schemas.microsoft.com/office/powerpoint/2010/main" val="26448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Add</a:t>
            </a:r>
            <a:r>
              <a:rPr lang="nl-NL" sz="1400" dirty="0"/>
              <a:t> </a:t>
            </a:r>
            <a:r>
              <a:rPr lang="nl-NL" sz="1400" dirty="0" err="1"/>
              <a:t>Respond</a:t>
            </a:r>
            <a:r>
              <a:rPr lang="nl-NL" sz="1400" dirty="0"/>
              <a:t> mediator </a:t>
            </a:r>
            <a:r>
              <a:rPr lang="nl-NL" sz="1400" dirty="0" err="1"/>
              <a:t>to</a:t>
            </a:r>
            <a:r>
              <a:rPr lang="nl-NL" sz="1400" dirty="0"/>
              <a:t> </a:t>
            </a:r>
            <a:r>
              <a:rPr lang="nl-NL" sz="1400" dirty="0" err="1"/>
              <a:t>be</a:t>
            </a:r>
            <a:r>
              <a:rPr lang="nl-NL" sz="1400" dirty="0"/>
              <a:t> </a:t>
            </a:r>
            <a:r>
              <a:rPr lang="nl-NL" sz="1400" dirty="0" err="1"/>
              <a:t>able</a:t>
            </a:r>
            <a:r>
              <a:rPr lang="nl-NL" sz="1400" dirty="0"/>
              <a:t> </a:t>
            </a:r>
            <a:r>
              <a:rPr lang="nl-NL" sz="1400" dirty="0" err="1"/>
              <a:t>to</a:t>
            </a:r>
            <a:r>
              <a:rPr lang="nl-NL" sz="1400" dirty="0"/>
              <a:t> </a:t>
            </a:r>
            <a:r>
              <a:rPr lang="nl-NL" sz="1400" dirty="0" err="1"/>
              <a:t>perform</a:t>
            </a:r>
            <a:r>
              <a:rPr lang="nl-NL" sz="1400" dirty="0"/>
              <a:t> </a:t>
            </a:r>
            <a:r>
              <a:rPr lang="nl-NL" sz="1400" dirty="0" err="1"/>
              <a:t>our</a:t>
            </a:r>
            <a:r>
              <a:rPr lang="nl-NL" sz="1400" dirty="0"/>
              <a:t> first test.</a:t>
            </a:r>
          </a:p>
          <a:p>
            <a:pPr marL="0" indent="0">
              <a:lnSpc>
                <a:spcPts val="2000"/>
              </a:lnSpc>
              <a:buNone/>
            </a:pPr>
            <a:endParaRPr lang="nl-NL" sz="1400" dirty="0"/>
          </a:p>
          <a:p>
            <a:pPr marL="0" indent="0">
              <a:lnSpc>
                <a:spcPts val="2000"/>
              </a:lnSpc>
              <a:buNone/>
            </a:pP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22</a:t>
            </a:fld>
            <a:endParaRPr lang="nl-NL"/>
          </a:p>
        </p:txBody>
      </p:sp>
      <p:grpSp>
        <p:nvGrpSpPr>
          <p:cNvPr id="9" name="Groep 8">
            <a:extLst>
              <a:ext uri="{FF2B5EF4-FFF2-40B4-BE49-F238E27FC236}">
                <a16:creationId xmlns:a16="http://schemas.microsoft.com/office/drawing/2014/main" id="{22EF638C-881C-420F-92DE-1706BD81C927}"/>
              </a:ext>
            </a:extLst>
          </p:cNvPr>
          <p:cNvGrpSpPr/>
          <p:nvPr/>
        </p:nvGrpSpPr>
        <p:grpSpPr>
          <a:xfrm>
            <a:off x="880285" y="2073312"/>
            <a:ext cx="7844615" cy="2876550"/>
            <a:chOff x="880285" y="2073312"/>
            <a:chExt cx="7844615" cy="2876550"/>
          </a:xfrm>
        </p:grpSpPr>
        <p:pic>
          <p:nvPicPr>
            <p:cNvPr id="7" name="Afbeelding 6">
              <a:extLst>
                <a:ext uri="{FF2B5EF4-FFF2-40B4-BE49-F238E27FC236}">
                  <a16:creationId xmlns:a16="http://schemas.microsoft.com/office/drawing/2014/main" id="{A7AF912F-FAE3-4E2A-B48E-BBC8266D25BE}"/>
                </a:ext>
              </a:extLst>
            </p:cNvPr>
            <p:cNvPicPr>
              <a:picLocks noChangeAspect="1"/>
            </p:cNvPicPr>
            <p:nvPr/>
          </p:nvPicPr>
          <p:blipFill>
            <a:blip r:embed="rId2"/>
            <a:stretch>
              <a:fillRect/>
            </a:stretch>
          </p:blipFill>
          <p:spPr>
            <a:xfrm>
              <a:off x="880285" y="2073312"/>
              <a:ext cx="2562225" cy="2876550"/>
            </a:xfrm>
            <a:prstGeom prst="rect">
              <a:avLst/>
            </a:prstGeom>
          </p:spPr>
        </p:pic>
        <p:pic>
          <p:nvPicPr>
            <p:cNvPr id="8" name="Afbeelding 7">
              <a:extLst>
                <a:ext uri="{FF2B5EF4-FFF2-40B4-BE49-F238E27FC236}">
                  <a16:creationId xmlns:a16="http://schemas.microsoft.com/office/drawing/2014/main" id="{5464BDCB-BCE8-487F-8FD3-302D68051C73}"/>
                </a:ext>
              </a:extLst>
            </p:cNvPr>
            <p:cNvPicPr>
              <a:picLocks noChangeAspect="1"/>
            </p:cNvPicPr>
            <p:nvPr/>
          </p:nvPicPr>
          <p:blipFill>
            <a:blip r:embed="rId3"/>
            <a:stretch>
              <a:fillRect/>
            </a:stretch>
          </p:blipFill>
          <p:spPr>
            <a:xfrm>
              <a:off x="4144299" y="2201761"/>
              <a:ext cx="4580601" cy="2280357"/>
            </a:xfrm>
            <a:prstGeom prst="rect">
              <a:avLst/>
            </a:prstGeom>
          </p:spPr>
        </p:pic>
        <p:sp>
          <p:nvSpPr>
            <p:cNvPr id="16" name="Pijl: rechts 15">
              <a:extLst>
                <a:ext uri="{FF2B5EF4-FFF2-40B4-BE49-F238E27FC236}">
                  <a16:creationId xmlns:a16="http://schemas.microsoft.com/office/drawing/2014/main" id="{AAD02614-5A46-4BC9-913F-2E860339E5FE}"/>
                </a:ext>
              </a:extLst>
            </p:cNvPr>
            <p:cNvSpPr/>
            <p:nvPr/>
          </p:nvSpPr>
          <p:spPr>
            <a:xfrm>
              <a:off x="3537585" y="3282932"/>
              <a:ext cx="555114" cy="14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350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Result</a:t>
            </a:r>
            <a:r>
              <a:rPr lang="nl-NL" sz="1400" dirty="0"/>
              <a:t> </a:t>
            </a:r>
            <a:r>
              <a:rPr lang="nl-NL" sz="1400" dirty="0" err="1"/>
              <a:t>so</a:t>
            </a:r>
            <a:r>
              <a:rPr lang="nl-NL" sz="1400" dirty="0"/>
              <a:t> far</a:t>
            </a:r>
          </a:p>
          <a:p>
            <a:pPr marL="0" indent="0">
              <a:lnSpc>
                <a:spcPts val="2000"/>
              </a:lnSpc>
              <a:buNone/>
            </a:pPr>
            <a:endParaRPr lang="nl-NL" sz="1400" dirty="0"/>
          </a:p>
          <a:p>
            <a:pPr marL="0" indent="0">
              <a:lnSpc>
                <a:spcPts val="2000"/>
              </a:lnSpc>
              <a:buNone/>
            </a:pP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23</a:t>
            </a:fld>
            <a:endParaRPr lang="nl-NL"/>
          </a:p>
        </p:txBody>
      </p:sp>
      <p:pic>
        <p:nvPicPr>
          <p:cNvPr id="9" name="Afbeelding 8">
            <a:extLst>
              <a:ext uri="{FF2B5EF4-FFF2-40B4-BE49-F238E27FC236}">
                <a16:creationId xmlns:a16="http://schemas.microsoft.com/office/drawing/2014/main" id="{15079CCA-DE32-4B4A-8B9B-28A7A8704EAC}"/>
              </a:ext>
            </a:extLst>
          </p:cNvPr>
          <p:cNvPicPr>
            <a:picLocks noChangeAspect="1"/>
          </p:cNvPicPr>
          <p:nvPr/>
        </p:nvPicPr>
        <p:blipFill>
          <a:blip r:embed="rId2"/>
          <a:stretch>
            <a:fillRect/>
          </a:stretch>
        </p:blipFill>
        <p:spPr>
          <a:xfrm>
            <a:off x="880284" y="2170705"/>
            <a:ext cx="3691715" cy="1853848"/>
          </a:xfrm>
          <a:prstGeom prst="rect">
            <a:avLst/>
          </a:prstGeom>
        </p:spPr>
      </p:pic>
      <p:pic>
        <p:nvPicPr>
          <p:cNvPr id="10" name="Afbeelding 9">
            <a:extLst>
              <a:ext uri="{FF2B5EF4-FFF2-40B4-BE49-F238E27FC236}">
                <a16:creationId xmlns:a16="http://schemas.microsoft.com/office/drawing/2014/main" id="{17C6186F-2A34-461D-BA2C-1420EDFDEE84}"/>
              </a:ext>
            </a:extLst>
          </p:cNvPr>
          <p:cNvPicPr>
            <a:picLocks noChangeAspect="1"/>
          </p:cNvPicPr>
          <p:nvPr/>
        </p:nvPicPr>
        <p:blipFill>
          <a:blip r:embed="rId3"/>
          <a:stretch>
            <a:fillRect/>
          </a:stretch>
        </p:blipFill>
        <p:spPr>
          <a:xfrm>
            <a:off x="873452" y="4069512"/>
            <a:ext cx="7390263" cy="1996351"/>
          </a:xfrm>
          <a:prstGeom prst="rect">
            <a:avLst/>
          </a:prstGeom>
        </p:spPr>
      </p:pic>
    </p:spTree>
    <p:extLst>
      <p:ext uri="{BB962C8B-B14F-4D97-AF65-F5344CB8AC3E}">
        <p14:creationId xmlns:p14="http://schemas.microsoft.com/office/powerpoint/2010/main" val="31349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Let’s</a:t>
            </a:r>
            <a:r>
              <a:rPr lang="nl-NL" sz="1400" dirty="0"/>
              <a:t> </a:t>
            </a:r>
            <a:r>
              <a:rPr lang="nl-NL" sz="1400" dirty="0" err="1"/>
              <a:t>deploy</a:t>
            </a:r>
            <a:r>
              <a:rPr lang="nl-NL" sz="1400" dirty="0"/>
              <a:t> </a:t>
            </a:r>
            <a:r>
              <a:rPr lang="nl-NL" sz="1400" dirty="0" err="1"/>
              <a:t>and</a:t>
            </a:r>
            <a:r>
              <a:rPr lang="nl-NL" sz="1400" dirty="0"/>
              <a:t> test …</a:t>
            </a:r>
          </a:p>
          <a:p>
            <a:pPr marL="0" indent="0">
              <a:lnSpc>
                <a:spcPts val="2000"/>
              </a:lnSpc>
              <a:buNone/>
            </a:pPr>
            <a:r>
              <a:rPr lang="nl-NL" sz="1400" dirty="0"/>
              <a:t>Open project </a:t>
            </a:r>
            <a:r>
              <a:rPr lang="nl-NL" sz="1400" dirty="0" err="1"/>
              <a:t>CountriesServiceCAR</a:t>
            </a:r>
            <a:r>
              <a:rPr lang="nl-NL" sz="1400" dirty="0"/>
              <a:t> (</a:t>
            </a:r>
            <a:r>
              <a:rPr lang="nl-NL" sz="1400" dirty="0" err="1"/>
              <a:t>pom</a:t>
            </a:r>
            <a:r>
              <a:rPr lang="nl-NL" sz="1400" dirty="0"/>
              <a:t> file)</a:t>
            </a:r>
          </a:p>
          <a:p>
            <a:pPr marL="0" indent="0">
              <a:lnSpc>
                <a:spcPts val="2000"/>
              </a:lnSpc>
              <a:buNone/>
            </a:pPr>
            <a:r>
              <a:rPr lang="nl-NL" sz="1400" dirty="0"/>
              <a:t>Select </a:t>
            </a:r>
            <a:r>
              <a:rPr lang="nl-NL" sz="1400" dirty="0" err="1"/>
              <a:t>all</a:t>
            </a:r>
            <a:r>
              <a:rPr lang="nl-NL" sz="1400" dirty="0"/>
              <a:t> </a:t>
            </a:r>
            <a:r>
              <a:rPr lang="nl-NL" sz="1400" dirty="0" err="1"/>
              <a:t>dependencies</a:t>
            </a:r>
            <a:r>
              <a:rPr lang="nl-NL" sz="1400" dirty="0"/>
              <a:t> (Click button “Select </a:t>
            </a:r>
            <a:r>
              <a:rPr lang="nl-NL" sz="1400" dirty="0" err="1"/>
              <a:t>All</a:t>
            </a:r>
            <a:r>
              <a:rPr lang="nl-NL" sz="1400" dirty="0"/>
              <a:t>”) </a:t>
            </a:r>
            <a:r>
              <a:rPr lang="nl-NL" sz="1400" dirty="0" err="1"/>
              <a:t>and</a:t>
            </a:r>
            <a:r>
              <a:rPr lang="nl-NL" sz="1400" dirty="0"/>
              <a:t> save </a:t>
            </a:r>
            <a:r>
              <a:rPr lang="nl-NL" sz="1400" dirty="0" err="1"/>
              <a:t>all</a:t>
            </a:r>
            <a:r>
              <a:rPr lang="nl-NL" sz="1400" dirty="0"/>
              <a:t> </a:t>
            </a:r>
            <a:r>
              <a:rPr lang="nl-NL" sz="1400" dirty="0" err="1"/>
              <a:t>unsaved</a:t>
            </a:r>
            <a:r>
              <a:rPr lang="nl-NL" sz="1400" dirty="0"/>
              <a:t> files.</a:t>
            </a:r>
          </a:p>
          <a:p>
            <a:pPr marL="0" indent="0">
              <a:lnSpc>
                <a:spcPts val="2000"/>
              </a:lnSpc>
              <a:buNone/>
            </a:pPr>
            <a:endParaRPr lang="nl-NL" sz="1400" dirty="0"/>
          </a:p>
          <a:p>
            <a:pPr marL="0" indent="0">
              <a:lnSpc>
                <a:spcPts val="2000"/>
              </a:lnSpc>
              <a:buNone/>
            </a:pP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24</a:t>
            </a:fld>
            <a:endParaRPr lang="nl-NL"/>
          </a:p>
        </p:txBody>
      </p:sp>
      <p:pic>
        <p:nvPicPr>
          <p:cNvPr id="7" name="Afbeelding 6">
            <a:extLst>
              <a:ext uri="{FF2B5EF4-FFF2-40B4-BE49-F238E27FC236}">
                <a16:creationId xmlns:a16="http://schemas.microsoft.com/office/drawing/2014/main" id="{75D67077-A507-4E89-97DA-B56F5E87A3B2}"/>
              </a:ext>
            </a:extLst>
          </p:cNvPr>
          <p:cNvPicPr>
            <a:picLocks noChangeAspect="1"/>
          </p:cNvPicPr>
          <p:nvPr/>
        </p:nvPicPr>
        <p:blipFill>
          <a:blip r:embed="rId2"/>
          <a:stretch>
            <a:fillRect/>
          </a:stretch>
        </p:blipFill>
        <p:spPr>
          <a:xfrm>
            <a:off x="1062731" y="2551788"/>
            <a:ext cx="6912528" cy="3507850"/>
          </a:xfrm>
          <a:prstGeom prst="rect">
            <a:avLst/>
          </a:prstGeom>
          <a:effectLst>
            <a:glow rad="139700">
              <a:schemeClr val="accent2">
                <a:satMod val="175000"/>
                <a:alpha val="40000"/>
              </a:schemeClr>
            </a:glow>
          </a:effectLst>
        </p:spPr>
      </p:pic>
      <p:pic>
        <p:nvPicPr>
          <p:cNvPr id="8" name="Afbeelding 7">
            <a:extLst>
              <a:ext uri="{FF2B5EF4-FFF2-40B4-BE49-F238E27FC236}">
                <a16:creationId xmlns:a16="http://schemas.microsoft.com/office/drawing/2014/main" id="{72CE56AE-4B51-4195-AAFD-D0B41DEA0447}"/>
              </a:ext>
            </a:extLst>
          </p:cNvPr>
          <p:cNvPicPr>
            <a:picLocks noChangeAspect="1"/>
          </p:cNvPicPr>
          <p:nvPr/>
        </p:nvPicPr>
        <p:blipFill>
          <a:blip r:embed="rId3"/>
          <a:stretch>
            <a:fillRect/>
          </a:stretch>
        </p:blipFill>
        <p:spPr>
          <a:xfrm>
            <a:off x="6868623" y="1787553"/>
            <a:ext cx="851023" cy="441016"/>
          </a:xfrm>
          <a:prstGeom prst="rect">
            <a:avLst/>
          </a:prstGeom>
        </p:spPr>
      </p:pic>
    </p:spTree>
    <p:extLst>
      <p:ext uri="{BB962C8B-B14F-4D97-AF65-F5344CB8AC3E}">
        <p14:creationId xmlns:p14="http://schemas.microsoft.com/office/powerpoint/2010/main" val="200121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a:t>We </a:t>
            </a:r>
            <a:r>
              <a:rPr lang="nl-NL" sz="1400" dirty="0" err="1"/>
              <a:t>add</a:t>
            </a:r>
            <a:r>
              <a:rPr lang="nl-NL" sz="1400" dirty="0"/>
              <a:t> a server </a:t>
            </a:r>
            <a:r>
              <a:rPr lang="nl-NL" sz="1400" dirty="0" err="1"/>
              <a:t>to</a:t>
            </a:r>
            <a:r>
              <a:rPr lang="nl-NL" sz="1400" dirty="0"/>
              <a:t> </a:t>
            </a:r>
            <a:r>
              <a:rPr lang="nl-NL" sz="1400" dirty="0" err="1"/>
              <a:t>our</a:t>
            </a:r>
            <a:r>
              <a:rPr lang="nl-NL" sz="1400" dirty="0"/>
              <a:t> project </a:t>
            </a:r>
          </a:p>
          <a:p>
            <a:pPr marL="0" indent="0">
              <a:lnSpc>
                <a:spcPts val="2000"/>
              </a:lnSpc>
              <a:buNone/>
            </a:pPr>
            <a:r>
              <a:rPr lang="nl-NL" sz="1400" dirty="0" err="1"/>
              <a:t>for</a:t>
            </a:r>
            <a:r>
              <a:rPr lang="nl-NL" sz="1400" dirty="0"/>
              <a:t> </a:t>
            </a:r>
            <a:r>
              <a:rPr lang="nl-NL" sz="1400" dirty="0" err="1"/>
              <a:t>deployment</a:t>
            </a: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25</a:t>
            </a:fld>
            <a:endParaRPr lang="nl-NL"/>
          </a:p>
        </p:txBody>
      </p:sp>
      <p:pic>
        <p:nvPicPr>
          <p:cNvPr id="8" name="Afbeelding 7">
            <a:extLst>
              <a:ext uri="{FF2B5EF4-FFF2-40B4-BE49-F238E27FC236}">
                <a16:creationId xmlns:a16="http://schemas.microsoft.com/office/drawing/2014/main" id="{13D72413-C038-4F9B-9944-246E81173799}"/>
              </a:ext>
            </a:extLst>
          </p:cNvPr>
          <p:cNvPicPr>
            <a:picLocks noChangeAspect="1"/>
          </p:cNvPicPr>
          <p:nvPr/>
        </p:nvPicPr>
        <p:blipFill>
          <a:blip r:embed="rId2"/>
          <a:stretch>
            <a:fillRect/>
          </a:stretch>
        </p:blipFill>
        <p:spPr>
          <a:xfrm>
            <a:off x="1315761" y="2639108"/>
            <a:ext cx="2649293" cy="3027763"/>
          </a:xfrm>
          <a:prstGeom prst="rect">
            <a:avLst/>
          </a:prstGeom>
        </p:spPr>
      </p:pic>
      <p:pic>
        <p:nvPicPr>
          <p:cNvPr id="12" name="Afbeelding 11">
            <a:extLst>
              <a:ext uri="{FF2B5EF4-FFF2-40B4-BE49-F238E27FC236}">
                <a16:creationId xmlns:a16="http://schemas.microsoft.com/office/drawing/2014/main" id="{EFF3C588-73A7-47A5-AD62-6851A445E7B5}"/>
              </a:ext>
            </a:extLst>
          </p:cNvPr>
          <p:cNvPicPr>
            <a:picLocks noChangeAspect="1"/>
          </p:cNvPicPr>
          <p:nvPr/>
        </p:nvPicPr>
        <p:blipFill>
          <a:blip r:embed="rId3"/>
          <a:stretch>
            <a:fillRect/>
          </a:stretch>
        </p:blipFill>
        <p:spPr>
          <a:xfrm>
            <a:off x="3965054" y="2625546"/>
            <a:ext cx="2946621" cy="3046063"/>
          </a:xfrm>
          <a:prstGeom prst="rect">
            <a:avLst/>
          </a:prstGeom>
        </p:spPr>
      </p:pic>
      <p:pic>
        <p:nvPicPr>
          <p:cNvPr id="13" name="Afbeelding 12">
            <a:extLst>
              <a:ext uri="{FF2B5EF4-FFF2-40B4-BE49-F238E27FC236}">
                <a16:creationId xmlns:a16="http://schemas.microsoft.com/office/drawing/2014/main" id="{EF156BCE-2253-4092-ACF9-E9E3CB056F33}"/>
              </a:ext>
            </a:extLst>
          </p:cNvPr>
          <p:cNvPicPr>
            <a:picLocks noChangeAspect="1"/>
          </p:cNvPicPr>
          <p:nvPr/>
        </p:nvPicPr>
        <p:blipFill>
          <a:blip r:embed="rId4"/>
          <a:stretch>
            <a:fillRect/>
          </a:stretch>
        </p:blipFill>
        <p:spPr>
          <a:xfrm>
            <a:off x="1315761" y="5750846"/>
            <a:ext cx="4514850" cy="561975"/>
          </a:xfrm>
          <a:prstGeom prst="rect">
            <a:avLst/>
          </a:prstGeom>
        </p:spPr>
      </p:pic>
      <p:pic>
        <p:nvPicPr>
          <p:cNvPr id="14" name="Afbeelding 13">
            <a:extLst>
              <a:ext uri="{FF2B5EF4-FFF2-40B4-BE49-F238E27FC236}">
                <a16:creationId xmlns:a16="http://schemas.microsoft.com/office/drawing/2014/main" id="{2B6F7EAA-37AB-4F46-B12A-42E8C617BF13}"/>
              </a:ext>
            </a:extLst>
          </p:cNvPr>
          <p:cNvPicPr>
            <a:picLocks noChangeAspect="1"/>
          </p:cNvPicPr>
          <p:nvPr/>
        </p:nvPicPr>
        <p:blipFill>
          <a:blip r:embed="rId5"/>
          <a:stretch>
            <a:fillRect/>
          </a:stretch>
        </p:blipFill>
        <p:spPr>
          <a:xfrm>
            <a:off x="4682825" y="1475765"/>
            <a:ext cx="2228850" cy="1143000"/>
          </a:xfrm>
          <a:prstGeom prst="rect">
            <a:avLst/>
          </a:prstGeom>
        </p:spPr>
      </p:pic>
    </p:spTree>
    <p:extLst>
      <p:ext uri="{BB962C8B-B14F-4D97-AF65-F5344CB8AC3E}">
        <p14:creationId xmlns:p14="http://schemas.microsoft.com/office/powerpoint/2010/main" val="136045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2000" fill="hold"/>
                                        <p:tgtEl>
                                          <p:spTgt spid="1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2"/>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Configure</a:t>
            </a:r>
            <a:r>
              <a:rPr lang="nl-NL" sz="1400" dirty="0"/>
              <a:t> </a:t>
            </a:r>
            <a:r>
              <a:rPr lang="nl-NL" sz="1400" dirty="0" err="1"/>
              <a:t>the</a:t>
            </a:r>
            <a:r>
              <a:rPr lang="nl-NL" sz="1400" dirty="0"/>
              <a:t> server </a:t>
            </a:r>
            <a:r>
              <a:rPr lang="nl-NL" sz="1400" dirty="0" err="1"/>
              <a:t>to</a:t>
            </a:r>
            <a:r>
              <a:rPr lang="nl-NL" sz="1400" dirty="0"/>
              <a:t> hot </a:t>
            </a:r>
            <a:r>
              <a:rPr lang="nl-NL" sz="1400" dirty="0" err="1"/>
              <a:t>deploy</a:t>
            </a:r>
            <a:r>
              <a:rPr lang="nl-NL" sz="1400" dirty="0"/>
              <a:t> </a:t>
            </a:r>
            <a:r>
              <a:rPr lang="nl-NL" sz="1400" dirty="0" err="1"/>
              <a:t>our</a:t>
            </a:r>
            <a:r>
              <a:rPr lang="nl-NL" sz="1400" dirty="0"/>
              <a:t> project (CAR)</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26</a:t>
            </a:fld>
            <a:endParaRPr lang="nl-NL"/>
          </a:p>
        </p:txBody>
      </p:sp>
      <p:pic>
        <p:nvPicPr>
          <p:cNvPr id="7" name="Afbeelding 6">
            <a:extLst>
              <a:ext uri="{FF2B5EF4-FFF2-40B4-BE49-F238E27FC236}">
                <a16:creationId xmlns:a16="http://schemas.microsoft.com/office/drawing/2014/main" id="{8B77FCBB-5046-4988-ACC3-BE7676159F5B}"/>
              </a:ext>
            </a:extLst>
          </p:cNvPr>
          <p:cNvPicPr>
            <a:picLocks noChangeAspect="1"/>
          </p:cNvPicPr>
          <p:nvPr/>
        </p:nvPicPr>
        <p:blipFill>
          <a:blip r:embed="rId2"/>
          <a:stretch>
            <a:fillRect/>
          </a:stretch>
        </p:blipFill>
        <p:spPr>
          <a:xfrm>
            <a:off x="975360" y="1955138"/>
            <a:ext cx="5391150" cy="1190625"/>
          </a:xfrm>
          <a:prstGeom prst="rect">
            <a:avLst/>
          </a:prstGeom>
        </p:spPr>
      </p:pic>
      <p:grpSp>
        <p:nvGrpSpPr>
          <p:cNvPr id="11" name="Groep 10">
            <a:extLst>
              <a:ext uri="{FF2B5EF4-FFF2-40B4-BE49-F238E27FC236}">
                <a16:creationId xmlns:a16="http://schemas.microsoft.com/office/drawing/2014/main" id="{2AF88A5A-C3C3-4B0B-96A5-21BBF50729F4}"/>
              </a:ext>
            </a:extLst>
          </p:cNvPr>
          <p:cNvGrpSpPr/>
          <p:nvPr/>
        </p:nvGrpSpPr>
        <p:grpSpPr>
          <a:xfrm>
            <a:off x="952172" y="3237335"/>
            <a:ext cx="7795917" cy="2995788"/>
            <a:chOff x="952172" y="3237335"/>
            <a:chExt cx="7795917" cy="2995788"/>
          </a:xfrm>
        </p:grpSpPr>
        <p:pic>
          <p:nvPicPr>
            <p:cNvPr id="9" name="Afbeelding 8">
              <a:extLst>
                <a:ext uri="{FF2B5EF4-FFF2-40B4-BE49-F238E27FC236}">
                  <a16:creationId xmlns:a16="http://schemas.microsoft.com/office/drawing/2014/main" id="{5D29067A-43DC-45A7-9A7F-9AA8351619E2}"/>
                </a:ext>
              </a:extLst>
            </p:cNvPr>
            <p:cNvPicPr>
              <a:picLocks noChangeAspect="1"/>
            </p:cNvPicPr>
            <p:nvPr/>
          </p:nvPicPr>
          <p:blipFill>
            <a:blip r:embed="rId3"/>
            <a:stretch>
              <a:fillRect/>
            </a:stretch>
          </p:blipFill>
          <p:spPr>
            <a:xfrm>
              <a:off x="952172" y="3669987"/>
              <a:ext cx="4030890" cy="2000992"/>
            </a:xfrm>
            <a:prstGeom prst="rect">
              <a:avLst/>
            </a:prstGeom>
          </p:spPr>
        </p:pic>
        <p:pic>
          <p:nvPicPr>
            <p:cNvPr id="10" name="Afbeelding 9">
              <a:extLst>
                <a:ext uri="{FF2B5EF4-FFF2-40B4-BE49-F238E27FC236}">
                  <a16:creationId xmlns:a16="http://schemas.microsoft.com/office/drawing/2014/main" id="{45FDDA71-98E0-4941-8BAE-80315940F123}"/>
                </a:ext>
              </a:extLst>
            </p:cNvPr>
            <p:cNvPicPr>
              <a:picLocks noChangeAspect="1"/>
            </p:cNvPicPr>
            <p:nvPr/>
          </p:nvPicPr>
          <p:blipFill>
            <a:blip r:embed="rId4"/>
            <a:stretch>
              <a:fillRect/>
            </a:stretch>
          </p:blipFill>
          <p:spPr>
            <a:xfrm>
              <a:off x="5897348" y="3237335"/>
              <a:ext cx="2850741" cy="2995788"/>
            </a:xfrm>
            <a:prstGeom prst="rect">
              <a:avLst/>
            </a:prstGeom>
          </p:spPr>
        </p:pic>
        <p:sp>
          <p:nvSpPr>
            <p:cNvPr id="15" name="Pijl: rechts 14">
              <a:extLst>
                <a:ext uri="{FF2B5EF4-FFF2-40B4-BE49-F238E27FC236}">
                  <a16:creationId xmlns:a16="http://schemas.microsoft.com/office/drawing/2014/main" id="{5B1DF204-5D34-4210-B252-952DF2F910B3}"/>
                </a:ext>
              </a:extLst>
            </p:cNvPr>
            <p:cNvSpPr/>
            <p:nvPr/>
          </p:nvSpPr>
          <p:spPr>
            <a:xfrm>
              <a:off x="5162648" y="4860063"/>
              <a:ext cx="555114" cy="14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925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a:t>Server is </a:t>
            </a:r>
            <a:r>
              <a:rPr lang="nl-NL" sz="1400" dirty="0" err="1"/>
              <a:t>now</a:t>
            </a:r>
            <a:r>
              <a:rPr lang="nl-NL" sz="1400" dirty="0"/>
              <a:t> </a:t>
            </a:r>
            <a:r>
              <a:rPr lang="nl-NL" sz="1400" dirty="0" err="1"/>
              <a:t>configured</a:t>
            </a:r>
            <a:r>
              <a:rPr lang="nl-NL" sz="1400" dirty="0"/>
              <a:t> </a:t>
            </a:r>
            <a:r>
              <a:rPr lang="nl-NL" sz="1400" dirty="0" err="1"/>
              <a:t>and</a:t>
            </a:r>
            <a:r>
              <a:rPr lang="nl-NL" sz="1400" dirty="0"/>
              <a:t> </a:t>
            </a:r>
            <a:r>
              <a:rPr lang="nl-NL" sz="1400" dirty="0" err="1"/>
              <a:t>the</a:t>
            </a:r>
            <a:r>
              <a:rPr lang="nl-NL" sz="1400" dirty="0"/>
              <a:t> project has status </a:t>
            </a:r>
            <a:r>
              <a:rPr lang="nl-NL" sz="1400" dirty="0" err="1"/>
              <a:t>Synchronized</a:t>
            </a: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r>
              <a:rPr lang="nl-NL" sz="1400" dirty="0" err="1"/>
              <a:t>Now</a:t>
            </a:r>
            <a:r>
              <a:rPr lang="nl-NL" sz="1400" dirty="0"/>
              <a:t> </a:t>
            </a:r>
            <a:r>
              <a:rPr lang="nl-NL" sz="1400" dirty="0" err="1"/>
              <a:t>lets</a:t>
            </a:r>
            <a:r>
              <a:rPr lang="nl-NL" sz="1400" dirty="0"/>
              <a:t> </a:t>
            </a:r>
            <a:r>
              <a:rPr lang="nl-NL" sz="1400" dirty="0" err="1"/>
              <a:t>see</a:t>
            </a:r>
            <a:r>
              <a:rPr lang="nl-NL" sz="1400" dirty="0"/>
              <a:t> </a:t>
            </a:r>
            <a:r>
              <a:rPr lang="nl-NL" sz="1400" dirty="0" err="1"/>
              <a:t>the</a:t>
            </a:r>
            <a:r>
              <a:rPr lang="nl-NL" sz="1400" dirty="0"/>
              <a:t> </a:t>
            </a:r>
            <a:r>
              <a:rPr lang="nl-NL" sz="1400" dirty="0" err="1"/>
              <a:t>result</a:t>
            </a:r>
            <a:r>
              <a:rPr lang="nl-NL" sz="1400" dirty="0"/>
              <a:t> in </a:t>
            </a:r>
            <a:r>
              <a:rPr lang="nl-NL" sz="1400" dirty="0" err="1"/>
              <a:t>the</a:t>
            </a:r>
            <a:r>
              <a:rPr lang="nl-NL" sz="1400" dirty="0"/>
              <a:t> WSO2 Enterprise Integrator Administrator Console.</a:t>
            </a:r>
          </a:p>
          <a:p>
            <a:pPr marL="0" indent="0">
              <a:lnSpc>
                <a:spcPts val="2000"/>
              </a:lnSpc>
              <a:buNone/>
            </a:pPr>
            <a:endParaRPr lang="nl-NL" sz="1400" dirty="0"/>
          </a:p>
          <a:p>
            <a:pPr marL="0" indent="0">
              <a:lnSpc>
                <a:spcPts val="2000"/>
              </a:lnSpc>
              <a:buNone/>
            </a:pPr>
            <a:r>
              <a:rPr lang="nl-NL" sz="1400" dirty="0"/>
              <a:t>Open </a:t>
            </a:r>
            <a:r>
              <a:rPr lang="nl-NL" sz="1400" dirty="0" err="1"/>
              <a:t>your</a:t>
            </a:r>
            <a:r>
              <a:rPr lang="nl-NL" sz="1400" dirty="0"/>
              <a:t> browser </a:t>
            </a:r>
            <a:r>
              <a:rPr lang="nl-NL" sz="1400" dirty="0" err="1"/>
              <a:t>and</a:t>
            </a:r>
            <a:r>
              <a:rPr lang="nl-NL" sz="1400" dirty="0"/>
              <a:t> type </a:t>
            </a:r>
            <a:r>
              <a:rPr lang="nl-NL" sz="1400" dirty="0" err="1"/>
              <a:t>address</a:t>
            </a:r>
            <a:r>
              <a:rPr lang="nl-NL" sz="1400" dirty="0"/>
              <a:t>:</a:t>
            </a:r>
          </a:p>
          <a:p>
            <a:pPr marL="0" indent="0">
              <a:lnSpc>
                <a:spcPts val="2000"/>
              </a:lnSpc>
              <a:buNone/>
            </a:pPr>
            <a:r>
              <a:rPr lang="nl-NL" sz="1400" dirty="0">
                <a:hlinkClick r:id="rId2"/>
              </a:rPr>
              <a:t>https://192.168.124.101:9443/carbon</a:t>
            </a:r>
            <a:r>
              <a:rPr lang="nl-NL" sz="1400" dirty="0"/>
              <a:t> </a:t>
            </a:r>
          </a:p>
          <a:p>
            <a:pPr marL="0" indent="0">
              <a:lnSpc>
                <a:spcPts val="2000"/>
              </a:lnSpc>
              <a:buNone/>
            </a:pPr>
            <a:r>
              <a:rPr lang="nl-NL" sz="1400" dirty="0"/>
              <a:t>in </a:t>
            </a:r>
            <a:r>
              <a:rPr lang="nl-NL" sz="1400" dirty="0" err="1"/>
              <a:t>the</a:t>
            </a:r>
            <a:r>
              <a:rPr lang="nl-NL" sz="1400" dirty="0"/>
              <a:t> </a:t>
            </a:r>
            <a:r>
              <a:rPr lang="nl-NL" sz="1400" dirty="0" err="1"/>
              <a:t>address</a:t>
            </a:r>
            <a:r>
              <a:rPr lang="nl-NL" sz="1400" dirty="0"/>
              <a:t>-bar</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27</a:t>
            </a:fld>
            <a:endParaRPr lang="nl-NL"/>
          </a:p>
        </p:txBody>
      </p:sp>
      <p:pic>
        <p:nvPicPr>
          <p:cNvPr id="8" name="Afbeelding 7">
            <a:extLst>
              <a:ext uri="{FF2B5EF4-FFF2-40B4-BE49-F238E27FC236}">
                <a16:creationId xmlns:a16="http://schemas.microsoft.com/office/drawing/2014/main" id="{056DB708-E20D-4041-ACAC-1140B058DF10}"/>
              </a:ext>
            </a:extLst>
          </p:cNvPr>
          <p:cNvPicPr>
            <a:picLocks noChangeAspect="1"/>
          </p:cNvPicPr>
          <p:nvPr/>
        </p:nvPicPr>
        <p:blipFill>
          <a:blip r:embed="rId3"/>
          <a:stretch>
            <a:fillRect/>
          </a:stretch>
        </p:blipFill>
        <p:spPr>
          <a:xfrm>
            <a:off x="1487089" y="2200930"/>
            <a:ext cx="4495800" cy="828675"/>
          </a:xfrm>
          <a:prstGeom prst="rect">
            <a:avLst/>
          </a:prstGeom>
        </p:spPr>
      </p:pic>
    </p:spTree>
    <p:extLst>
      <p:ext uri="{BB962C8B-B14F-4D97-AF65-F5344CB8AC3E}">
        <p14:creationId xmlns:p14="http://schemas.microsoft.com/office/powerpoint/2010/main" val="330253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6">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Your</a:t>
            </a:r>
            <a:r>
              <a:rPr lang="nl-NL" sz="1400" dirty="0"/>
              <a:t> browser </a:t>
            </a:r>
            <a:r>
              <a:rPr lang="nl-NL" sz="1400" dirty="0" err="1"/>
              <a:t>may</a:t>
            </a:r>
            <a:r>
              <a:rPr lang="nl-NL" sz="1400" dirty="0"/>
              <a:t> </a:t>
            </a:r>
            <a:r>
              <a:rPr lang="nl-NL" sz="1400" dirty="0" err="1"/>
              <a:t>warn</a:t>
            </a:r>
            <a:r>
              <a:rPr lang="nl-NL" sz="1400" dirty="0"/>
              <a:t> </a:t>
            </a:r>
            <a:r>
              <a:rPr lang="nl-NL" sz="1400" dirty="0" err="1"/>
              <a:t>you</a:t>
            </a:r>
            <a:r>
              <a:rPr lang="nl-NL" sz="1400" dirty="0"/>
              <a:t> </a:t>
            </a:r>
            <a:r>
              <a:rPr lang="nl-NL" sz="1400" dirty="0" err="1"/>
              <a:t>about</a:t>
            </a:r>
            <a:r>
              <a:rPr lang="nl-NL" sz="1400" dirty="0"/>
              <a:t> </a:t>
            </a:r>
            <a:r>
              <a:rPr lang="nl-NL" sz="1400" dirty="0" err="1"/>
              <a:t>potential</a:t>
            </a:r>
            <a:r>
              <a:rPr lang="nl-NL" sz="1400" dirty="0"/>
              <a:t> </a:t>
            </a:r>
            <a:r>
              <a:rPr lang="nl-NL" sz="1400" dirty="0" err="1"/>
              <a:t>risks</a:t>
            </a:r>
            <a:r>
              <a:rPr lang="nl-NL" sz="1400" dirty="0"/>
              <a:t>…</a:t>
            </a:r>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28</a:t>
            </a:fld>
            <a:endParaRPr lang="nl-NL"/>
          </a:p>
        </p:txBody>
      </p:sp>
      <p:pic>
        <p:nvPicPr>
          <p:cNvPr id="12" name="Afbeelding 11">
            <a:extLst>
              <a:ext uri="{FF2B5EF4-FFF2-40B4-BE49-F238E27FC236}">
                <a16:creationId xmlns:a16="http://schemas.microsoft.com/office/drawing/2014/main" id="{3278F13A-B501-428A-BA31-6E1311C32BDB}"/>
              </a:ext>
            </a:extLst>
          </p:cNvPr>
          <p:cNvPicPr>
            <a:picLocks noChangeAspect="1"/>
          </p:cNvPicPr>
          <p:nvPr/>
        </p:nvPicPr>
        <p:blipFill>
          <a:blip r:embed="rId2"/>
          <a:stretch>
            <a:fillRect/>
          </a:stretch>
        </p:blipFill>
        <p:spPr>
          <a:xfrm>
            <a:off x="525780" y="2219613"/>
            <a:ext cx="8648700" cy="3095625"/>
          </a:xfrm>
          <a:prstGeom prst="rect">
            <a:avLst/>
          </a:prstGeom>
        </p:spPr>
      </p:pic>
      <p:pic>
        <p:nvPicPr>
          <p:cNvPr id="13" name="Afbeelding 12">
            <a:extLst>
              <a:ext uri="{FF2B5EF4-FFF2-40B4-BE49-F238E27FC236}">
                <a16:creationId xmlns:a16="http://schemas.microsoft.com/office/drawing/2014/main" id="{7DDE8BAC-A481-4B55-BEC8-DFDA50447312}"/>
              </a:ext>
            </a:extLst>
          </p:cNvPr>
          <p:cNvPicPr>
            <a:picLocks noChangeAspect="1"/>
          </p:cNvPicPr>
          <p:nvPr/>
        </p:nvPicPr>
        <p:blipFill>
          <a:blip r:embed="rId3"/>
          <a:stretch>
            <a:fillRect/>
          </a:stretch>
        </p:blipFill>
        <p:spPr>
          <a:xfrm>
            <a:off x="1450950" y="3338129"/>
            <a:ext cx="7610475" cy="2514600"/>
          </a:xfrm>
          <a:prstGeom prst="rect">
            <a:avLst/>
          </a:prstGeom>
        </p:spPr>
      </p:pic>
    </p:spTree>
    <p:extLst>
      <p:ext uri="{BB962C8B-B14F-4D97-AF65-F5344CB8AC3E}">
        <p14:creationId xmlns:p14="http://schemas.microsoft.com/office/powerpoint/2010/main" val="307666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You</a:t>
            </a:r>
            <a:r>
              <a:rPr lang="nl-NL" sz="1400" dirty="0"/>
              <a:t> </a:t>
            </a:r>
            <a:r>
              <a:rPr lang="nl-NL" sz="1400" dirty="0" err="1"/>
              <a:t>can</a:t>
            </a:r>
            <a:r>
              <a:rPr lang="nl-NL" sz="1400" dirty="0"/>
              <a:t> </a:t>
            </a:r>
            <a:r>
              <a:rPr lang="nl-NL" sz="1400" dirty="0" err="1"/>
              <a:t>now</a:t>
            </a:r>
            <a:r>
              <a:rPr lang="nl-NL" sz="1400" dirty="0"/>
              <a:t> login </a:t>
            </a:r>
            <a:r>
              <a:rPr lang="nl-NL" sz="1400" dirty="0" err="1"/>
              <a:t>into</a:t>
            </a:r>
            <a:r>
              <a:rPr lang="nl-NL" sz="1400" dirty="0"/>
              <a:t> </a:t>
            </a:r>
            <a:r>
              <a:rPr lang="nl-NL" sz="1400" dirty="0" err="1"/>
              <a:t>the</a:t>
            </a:r>
            <a:r>
              <a:rPr lang="nl-NL" sz="1400" dirty="0"/>
              <a:t> Administration console…</a:t>
            </a:r>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r>
              <a:rPr lang="nl-NL" sz="1400" dirty="0" err="1"/>
              <a:t>Initial</a:t>
            </a:r>
            <a:r>
              <a:rPr lang="nl-NL" sz="1400" dirty="0"/>
              <a:t> </a:t>
            </a:r>
            <a:r>
              <a:rPr lang="nl-NL" sz="1400" dirty="0" err="1"/>
              <a:t>credentials</a:t>
            </a:r>
            <a:r>
              <a:rPr lang="nl-NL" sz="1400" dirty="0"/>
              <a:t> in </a:t>
            </a:r>
            <a:r>
              <a:rPr lang="nl-NL" sz="1400" dirty="0" err="1"/>
              <a:t>the</a:t>
            </a:r>
            <a:r>
              <a:rPr lang="nl-NL" sz="1400" dirty="0"/>
              <a:t> out-of-</a:t>
            </a:r>
            <a:r>
              <a:rPr lang="nl-NL" sz="1400" dirty="0" err="1"/>
              <a:t>the</a:t>
            </a:r>
            <a:r>
              <a:rPr lang="nl-NL" sz="1400" dirty="0"/>
              <a:t>-box product are</a:t>
            </a:r>
          </a:p>
          <a:p>
            <a:pPr marL="0" indent="0">
              <a:lnSpc>
                <a:spcPts val="2000"/>
              </a:lnSpc>
              <a:buNone/>
            </a:pPr>
            <a:r>
              <a:rPr lang="nl-NL" sz="1400" b="1" dirty="0"/>
              <a:t>Username		: </a:t>
            </a:r>
            <a:r>
              <a:rPr lang="nl-NL" sz="1400" b="1" dirty="0" err="1"/>
              <a:t>admin</a:t>
            </a:r>
            <a:endParaRPr lang="nl-NL" sz="1400" b="1" dirty="0"/>
          </a:p>
          <a:p>
            <a:pPr marL="0" indent="0">
              <a:lnSpc>
                <a:spcPts val="2000"/>
              </a:lnSpc>
              <a:buNone/>
            </a:pPr>
            <a:r>
              <a:rPr lang="nl-NL" sz="1400" b="1" dirty="0"/>
              <a:t>Password		: </a:t>
            </a:r>
            <a:r>
              <a:rPr lang="nl-NL" sz="1400" b="1" dirty="0" err="1"/>
              <a:t>admin</a:t>
            </a:r>
            <a:endParaRPr lang="nl-NL" sz="1400" b="1"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29</a:t>
            </a:fld>
            <a:endParaRPr lang="nl-NL"/>
          </a:p>
        </p:txBody>
      </p:sp>
      <p:pic>
        <p:nvPicPr>
          <p:cNvPr id="11" name="Afbeelding 10">
            <a:extLst>
              <a:ext uri="{FF2B5EF4-FFF2-40B4-BE49-F238E27FC236}">
                <a16:creationId xmlns:a16="http://schemas.microsoft.com/office/drawing/2014/main" id="{A9AA36AF-3C40-43F7-98F6-82F0A4D61C55}"/>
              </a:ext>
            </a:extLst>
          </p:cNvPr>
          <p:cNvPicPr>
            <a:picLocks noChangeAspect="1"/>
          </p:cNvPicPr>
          <p:nvPr/>
        </p:nvPicPr>
        <p:blipFill>
          <a:blip r:embed="rId2"/>
          <a:stretch>
            <a:fillRect/>
          </a:stretch>
        </p:blipFill>
        <p:spPr>
          <a:xfrm>
            <a:off x="1062731" y="2006576"/>
            <a:ext cx="6327532" cy="3488828"/>
          </a:xfrm>
          <a:prstGeom prst="rect">
            <a:avLst/>
          </a:prstGeom>
        </p:spPr>
      </p:pic>
    </p:spTree>
    <p:extLst>
      <p:ext uri="{BB962C8B-B14F-4D97-AF65-F5344CB8AC3E}">
        <p14:creationId xmlns:p14="http://schemas.microsoft.com/office/powerpoint/2010/main" val="152042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err="1"/>
              <a:t>Introduction</a:t>
            </a:r>
            <a:endParaRPr lang="nl-NL" dirty="0"/>
          </a:p>
        </p:txBody>
      </p:sp>
      <p:sp>
        <p:nvSpPr>
          <p:cNvPr id="6" name="Tijdelijke aanduiding voor inhoud 5"/>
          <p:cNvSpPr>
            <a:spLocks noGrp="1"/>
          </p:cNvSpPr>
          <p:nvPr>
            <p:ph idx="1"/>
          </p:nvPr>
        </p:nvSpPr>
        <p:spPr/>
        <p:txBody>
          <a:bodyPr/>
          <a:lstStyle/>
          <a:p>
            <a:pPr marL="0" indent="0">
              <a:buNone/>
            </a:pPr>
            <a:r>
              <a:rPr lang="nl-NL" b="1" dirty="0">
                <a:solidFill>
                  <a:schemeClr val="accent3"/>
                </a:solidFill>
              </a:rPr>
              <a:t>In </a:t>
            </a:r>
            <a:r>
              <a:rPr lang="nl-NL" b="1" dirty="0" err="1">
                <a:solidFill>
                  <a:schemeClr val="accent3"/>
                </a:solidFill>
              </a:rPr>
              <a:t>this</a:t>
            </a:r>
            <a:r>
              <a:rPr lang="nl-NL" b="1" dirty="0">
                <a:solidFill>
                  <a:schemeClr val="accent3"/>
                </a:solidFill>
              </a:rPr>
              <a:t> workshop we </a:t>
            </a:r>
            <a:r>
              <a:rPr lang="nl-NL" b="1" dirty="0" err="1">
                <a:solidFill>
                  <a:schemeClr val="accent3"/>
                </a:solidFill>
              </a:rPr>
              <a:t>will</a:t>
            </a:r>
            <a:r>
              <a:rPr lang="nl-NL" b="1" dirty="0">
                <a:solidFill>
                  <a:schemeClr val="accent3"/>
                </a:solidFill>
              </a:rPr>
              <a:t> </a:t>
            </a:r>
            <a:r>
              <a:rPr lang="nl-NL" b="1" dirty="0" err="1">
                <a:solidFill>
                  <a:schemeClr val="accent3"/>
                </a:solidFill>
              </a:rPr>
              <a:t>create</a:t>
            </a:r>
            <a:r>
              <a:rPr lang="nl-NL" b="1" dirty="0">
                <a:solidFill>
                  <a:schemeClr val="accent3"/>
                </a:solidFill>
              </a:rPr>
              <a:t> </a:t>
            </a:r>
            <a:r>
              <a:rPr lang="nl-NL" b="1" dirty="0" err="1">
                <a:solidFill>
                  <a:schemeClr val="accent3"/>
                </a:solidFill>
              </a:rPr>
              <a:t>an</a:t>
            </a:r>
            <a:r>
              <a:rPr lang="nl-NL" b="1" dirty="0">
                <a:solidFill>
                  <a:schemeClr val="accent3"/>
                </a:solidFill>
              </a:rPr>
              <a:t> interface </a:t>
            </a:r>
            <a:r>
              <a:rPr lang="nl-NL" b="1" dirty="0" err="1">
                <a:solidFill>
                  <a:schemeClr val="accent3"/>
                </a:solidFill>
              </a:rPr>
              <a:t>to</a:t>
            </a:r>
            <a:r>
              <a:rPr lang="nl-NL" b="1" dirty="0">
                <a:solidFill>
                  <a:schemeClr val="accent3"/>
                </a:solidFill>
              </a:rPr>
              <a:t> a public </a:t>
            </a:r>
            <a:r>
              <a:rPr lang="nl-NL" b="1" dirty="0" err="1">
                <a:solidFill>
                  <a:schemeClr val="accent3"/>
                </a:solidFill>
              </a:rPr>
              <a:t>webservice</a:t>
            </a:r>
            <a:r>
              <a:rPr lang="nl-NL" b="1" dirty="0">
                <a:solidFill>
                  <a:schemeClr val="accent3"/>
                </a:solidFill>
              </a:rPr>
              <a:t>. We </a:t>
            </a:r>
            <a:r>
              <a:rPr lang="nl-NL" b="1" dirty="0" err="1">
                <a:solidFill>
                  <a:schemeClr val="accent3"/>
                </a:solidFill>
              </a:rPr>
              <a:t>will</a:t>
            </a:r>
            <a:r>
              <a:rPr lang="nl-NL" b="1" dirty="0">
                <a:solidFill>
                  <a:schemeClr val="accent3"/>
                </a:solidFill>
              </a:rPr>
              <a:t> </a:t>
            </a:r>
            <a:r>
              <a:rPr lang="nl-NL" b="1" dirty="0" err="1">
                <a:solidFill>
                  <a:schemeClr val="accent3"/>
                </a:solidFill>
              </a:rPr>
              <a:t>be</a:t>
            </a:r>
            <a:r>
              <a:rPr lang="nl-NL" b="1" dirty="0">
                <a:solidFill>
                  <a:schemeClr val="accent3"/>
                </a:solidFill>
              </a:rPr>
              <a:t> </a:t>
            </a:r>
            <a:r>
              <a:rPr lang="nl-NL" b="1" dirty="0" err="1">
                <a:solidFill>
                  <a:schemeClr val="accent3"/>
                </a:solidFill>
              </a:rPr>
              <a:t>using</a:t>
            </a:r>
            <a:r>
              <a:rPr lang="nl-NL" b="1" dirty="0">
                <a:solidFill>
                  <a:schemeClr val="accent3"/>
                </a:solidFill>
              </a:rPr>
              <a:t> </a:t>
            </a:r>
            <a:r>
              <a:rPr lang="nl-NL" b="1" dirty="0" err="1">
                <a:solidFill>
                  <a:schemeClr val="accent3"/>
                </a:solidFill>
              </a:rPr>
              <a:t>the</a:t>
            </a:r>
            <a:r>
              <a:rPr lang="nl-NL" b="1" dirty="0">
                <a:solidFill>
                  <a:schemeClr val="accent3"/>
                </a:solidFill>
              </a:rPr>
              <a:t> </a:t>
            </a:r>
            <a:r>
              <a:rPr lang="nl-NL" b="1" dirty="0" err="1">
                <a:solidFill>
                  <a:schemeClr val="accent3"/>
                </a:solidFill>
              </a:rPr>
              <a:t>following</a:t>
            </a:r>
            <a:r>
              <a:rPr lang="nl-NL" b="1" dirty="0">
                <a:solidFill>
                  <a:schemeClr val="accent3"/>
                </a:solidFill>
              </a:rPr>
              <a:t> </a:t>
            </a:r>
            <a:r>
              <a:rPr lang="nl-NL" b="1" dirty="0" err="1">
                <a:solidFill>
                  <a:schemeClr val="accent3"/>
                </a:solidFill>
              </a:rPr>
              <a:t>products</a:t>
            </a:r>
            <a:r>
              <a:rPr lang="nl-NL" b="1" dirty="0">
                <a:solidFill>
                  <a:schemeClr val="accent3"/>
                </a:solidFill>
              </a:rPr>
              <a:t>:</a:t>
            </a:r>
          </a:p>
          <a:p>
            <a:pPr>
              <a:buFontTx/>
              <a:buChar char="-"/>
            </a:pPr>
            <a:r>
              <a:rPr lang="nl-NL" b="1" dirty="0">
                <a:solidFill>
                  <a:schemeClr val="accent3"/>
                </a:solidFill>
              </a:rPr>
              <a:t>WSO2 Enterprise Integrator</a:t>
            </a:r>
          </a:p>
          <a:p>
            <a:pPr>
              <a:buFontTx/>
              <a:buChar char="-"/>
            </a:pPr>
            <a:r>
              <a:rPr lang="nl-NL" b="1" dirty="0">
                <a:solidFill>
                  <a:schemeClr val="accent3"/>
                </a:solidFill>
              </a:rPr>
              <a:t>WSO2 Developer Studio (</a:t>
            </a:r>
            <a:r>
              <a:rPr lang="nl-NL" b="1" dirty="0" err="1">
                <a:solidFill>
                  <a:schemeClr val="accent3"/>
                </a:solidFill>
              </a:rPr>
              <a:t>Eclipse</a:t>
            </a:r>
            <a:r>
              <a:rPr lang="nl-NL" b="1" dirty="0">
                <a:solidFill>
                  <a:schemeClr val="accent3"/>
                </a:solidFill>
              </a:rPr>
              <a:t>)</a:t>
            </a:r>
          </a:p>
          <a:p>
            <a:pPr>
              <a:buFontTx/>
              <a:buChar char="-"/>
            </a:pPr>
            <a:r>
              <a:rPr lang="nl-NL" b="1" dirty="0">
                <a:solidFill>
                  <a:schemeClr val="accent3"/>
                </a:solidFill>
              </a:rPr>
              <a:t>SoapUI</a:t>
            </a:r>
          </a:p>
          <a:p>
            <a:pPr>
              <a:buFontTx/>
              <a:buChar char="-"/>
            </a:pPr>
            <a:endParaRPr lang="nl-NL" b="1" dirty="0">
              <a:solidFill>
                <a:schemeClr val="accent3"/>
              </a:solidFill>
            </a:endParaRPr>
          </a:p>
          <a:p>
            <a:pPr marL="0" indent="0">
              <a:buNone/>
            </a:pPr>
            <a:r>
              <a:rPr lang="nl-NL" b="1" dirty="0">
                <a:solidFill>
                  <a:schemeClr val="accent3"/>
                </a:solidFill>
              </a:rPr>
              <a:t>The public </a:t>
            </a:r>
            <a:r>
              <a:rPr lang="nl-NL" b="1" dirty="0" err="1">
                <a:solidFill>
                  <a:schemeClr val="accent3"/>
                </a:solidFill>
              </a:rPr>
              <a:t>webservice</a:t>
            </a:r>
            <a:r>
              <a:rPr lang="nl-NL" b="1" dirty="0">
                <a:solidFill>
                  <a:schemeClr val="accent3"/>
                </a:solidFill>
              </a:rPr>
              <a:t> we </a:t>
            </a:r>
            <a:r>
              <a:rPr lang="nl-NL" b="1" dirty="0" err="1">
                <a:solidFill>
                  <a:schemeClr val="accent3"/>
                </a:solidFill>
              </a:rPr>
              <a:t>will</a:t>
            </a:r>
            <a:r>
              <a:rPr lang="nl-NL" b="1" dirty="0">
                <a:solidFill>
                  <a:schemeClr val="accent3"/>
                </a:solidFill>
              </a:rPr>
              <a:t> </a:t>
            </a:r>
            <a:r>
              <a:rPr lang="nl-NL" b="1" dirty="0" err="1">
                <a:solidFill>
                  <a:schemeClr val="accent3"/>
                </a:solidFill>
              </a:rPr>
              <a:t>use</a:t>
            </a:r>
            <a:r>
              <a:rPr lang="nl-NL" b="1" dirty="0">
                <a:solidFill>
                  <a:schemeClr val="accent3"/>
                </a:solidFill>
              </a:rPr>
              <a:t> is</a:t>
            </a:r>
          </a:p>
          <a:p>
            <a:pPr marL="0" indent="0">
              <a:buNone/>
            </a:pPr>
            <a:r>
              <a:rPr lang="nl-NL" b="1" dirty="0">
                <a:solidFill>
                  <a:schemeClr val="accent3"/>
                </a:solidFill>
              </a:rPr>
              <a:t>https://restcountries.eu</a:t>
            </a: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a:t>
            </a:fld>
            <a:endParaRPr lang="nl-NL"/>
          </a:p>
        </p:txBody>
      </p:sp>
    </p:spTree>
    <p:extLst>
      <p:ext uri="{BB962C8B-B14F-4D97-AF65-F5344CB8AC3E}">
        <p14:creationId xmlns:p14="http://schemas.microsoft.com/office/powerpoint/2010/main" val="2819726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Locate</a:t>
            </a:r>
            <a:r>
              <a:rPr lang="nl-NL" sz="1400" dirty="0"/>
              <a:t> menu-item Carbon Applications </a:t>
            </a:r>
            <a:r>
              <a:rPr lang="nl-NL" sz="1400" dirty="0" err="1"/>
              <a:t>under</a:t>
            </a:r>
            <a:r>
              <a:rPr lang="nl-NL" sz="1400" dirty="0"/>
              <a:t> tab Manage. Click </a:t>
            </a:r>
            <a:r>
              <a:rPr lang="nl-NL" sz="1400" dirty="0" err="1"/>
              <a:t>the</a:t>
            </a:r>
            <a:r>
              <a:rPr lang="nl-NL" sz="1400" dirty="0"/>
              <a:t> “list” link.</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30</a:t>
            </a:fld>
            <a:endParaRPr lang="nl-NL"/>
          </a:p>
        </p:txBody>
      </p:sp>
      <p:grpSp>
        <p:nvGrpSpPr>
          <p:cNvPr id="15" name="Groep 14">
            <a:extLst>
              <a:ext uri="{FF2B5EF4-FFF2-40B4-BE49-F238E27FC236}">
                <a16:creationId xmlns:a16="http://schemas.microsoft.com/office/drawing/2014/main" id="{9D650162-D4FA-46B4-9D42-4695F7D130EF}"/>
              </a:ext>
            </a:extLst>
          </p:cNvPr>
          <p:cNvGrpSpPr/>
          <p:nvPr/>
        </p:nvGrpSpPr>
        <p:grpSpPr>
          <a:xfrm>
            <a:off x="1062731" y="2069755"/>
            <a:ext cx="7483392" cy="4243121"/>
            <a:chOff x="1062731" y="2342318"/>
            <a:chExt cx="6224382" cy="3483966"/>
          </a:xfrm>
        </p:grpSpPr>
        <p:pic>
          <p:nvPicPr>
            <p:cNvPr id="9" name="Afbeelding 8">
              <a:extLst>
                <a:ext uri="{FF2B5EF4-FFF2-40B4-BE49-F238E27FC236}">
                  <a16:creationId xmlns:a16="http://schemas.microsoft.com/office/drawing/2014/main" id="{3F359686-B6F4-420F-A4CD-F07130DDCE7C}"/>
                </a:ext>
              </a:extLst>
            </p:cNvPr>
            <p:cNvPicPr>
              <a:picLocks noChangeAspect="1"/>
            </p:cNvPicPr>
            <p:nvPr/>
          </p:nvPicPr>
          <p:blipFill>
            <a:blip r:embed="rId2"/>
            <a:stretch>
              <a:fillRect/>
            </a:stretch>
          </p:blipFill>
          <p:spPr>
            <a:xfrm>
              <a:off x="1062731" y="2342318"/>
              <a:ext cx="6224382" cy="3483966"/>
            </a:xfrm>
            <a:prstGeom prst="rect">
              <a:avLst/>
            </a:prstGeom>
          </p:spPr>
        </p:pic>
        <p:pic>
          <p:nvPicPr>
            <p:cNvPr id="11" name="Afbeelding 10">
              <a:extLst>
                <a:ext uri="{FF2B5EF4-FFF2-40B4-BE49-F238E27FC236}">
                  <a16:creationId xmlns:a16="http://schemas.microsoft.com/office/drawing/2014/main" id="{1FDF0D5B-0037-45F4-A4AB-8BD2F4CF855C}"/>
                </a:ext>
              </a:extLst>
            </p:cNvPr>
            <p:cNvPicPr>
              <a:picLocks noChangeAspect="1"/>
            </p:cNvPicPr>
            <p:nvPr/>
          </p:nvPicPr>
          <p:blipFill>
            <a:blip r:embed="rId3"/>
            <a:stretch>
              <a:fillRect/>
            </a:stretch>
          </p:blipFill>
          <p:spPr>
            <a:xfrm>
              <a:off x="1604468" y="4931331"/>
              <a:ext cx="2124075" cy="714375"/>
            </a:xfrm>
            <a:prstGeom prst="rect">
              <a:avLst/>
            </a:prstGeom>
          </p:spPr>
        </p:pic>
      </p:grpSp>
    </p:spTree>
    <p:extLst>
      <p:ext uri="{BB962C8B-B14F-4D97-AF65-F5344CB8AC3E}">
        <p14:creationId xmlns:p14="http://schemas.microsoft.com/office/powerpoint/2010/main" val="138497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FCF8F163-CA6E-414E-BF52-66B950914654}"/>
              </a:ext>
            </a:extLst>
          </p:cNvPr>
          <p:cNvPicPr>
            <a:picLocks noChangeAspect="1"/>
          </p:cNvPicPr>
          <p:nvPr/>
        </p:nvPicPr>
        <p:blipFill>
          <a:blip r:embed="rId2"/>
          <a:stretch>
            <a:fillRect/>
          </a:stretch>
        </p:blipFill>
        <p:spPr>
          <a:xfrm>
            <a:off x="975360" y="5045167"/>
            <a:ext cx="2171700" cy="647700"/>
          </a:xfrm>
          <a:prstGeom prst="rect">
            <a:avLst/>
          </a:prstGeom>
        </p:spPr>
      </p:pic>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This</a:t>
            </a:r>
            <a:r>
              <a:rPr lang="nl-NL" sz="1400" dirty="0"/>
              <a:t> </a:t>
            </a:r>
            <a:r>
              <a:rPr lang="nl-NL" sz="1400" dirty="0" err="1"/>
              <a:t>will</a:t>
            </a:r>
            <a:r>
              <a:rPr lang="nl-NL" sz="1400" dirty="0"/>
              <a:t> list </a:t>
            </a:r>
            <a:r>
              <a:rPr lang="nl-NL" sz="1400" dirty="0" err="1"/>
              <a:t>the</a:t>
            </a:r>
            <a:r>
              <a:rPr lang="nl-NL" sz="1400" dirty="0"/>
              <a:t> </a:t>
            </a:r>
            <a:r>
              <a:rPr lang="nl-NL" sz="1400" dirty="0" err="1"/>
              <a:t>deployed</a:t>
            </a:r>
            <a:r>
              <a:rPr lang="nl-NL" sz="1400" dirty="0"/>
              <a:t> Carbon </a:t>
            </a:r>
            <a:r>
              <a:rPr lang="nl-NL" sz="1400" dirty="0" err="1"/>
              <a:t>applications</a:t>
            </a:r>
            <a:r>
              <a:rPr lang="nl-NL" sz="1400" dirty="0"/>
              <a:t> on </a:t>
            </a:r>
            <a:r>
              <a:rPr lang="nl-NL" sz="1400" dirty="0" err="1"/>
              <a:t>this</a:t>
            </a:r>
            <a:r>
              <a:rPr lang="nl-NL" sz="1400" dirty="0"/>
              <a:t> server.</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r>
              <a:rPr lang="nl-NL" sz="1400" dirty="0"/>
              <a:t>Here we </a:t>
            </a:r>
            <a:r>
              <a:rPr lang="nl-NL" sz="1400" dirty="0" err="1"/>
              <a:t>see</a:t>
            </a:r>
            <a:r>
              <a:rPr lang="nl-NL" sz="1400" dirty="0"/>
              <a:t> </a:t>
            </a:r>
            <a:r>
              <a:rPr lang="nl-NL" sz="1400" dirty="0" err="1"/>
              <a:t>our</a:t>
            </a:r>
            <a:r>
              <a:rPr lang="nl-NL" sz="1400" dirty="0"/>
              <a:t> </a:t>
            </a:r>
            <a:r>
              <a:rPr lang="nl-NL" sz="1400" dirty="0" err="1"/>
              <a:t>application</a:t>
            </a:r>
            <a:r>
              <a:rPr lang="nl-NL" sz="1400" dirty="0"/>
              <a:t> </a:t>
            </a:r>
            <a:r>
              <a:rPr lang="nl-NL" sz="1400" dirty="0" err="1"/>
              <a:t>listed</a:t>
            </a:r>
            <a:r>
              <a:rPr lang="nl-NL" sz="1400" dirty="0"/>
              <a:t>. </a:t>
            </a:r>
            <a:r>
              <a:rPr lang="nl-NL" sz="1400" dirty="0" err="1"/>
              <a:t>Now</a:t>
            </a:r>
            <a:r>
              <a:rPr lang="nl-NL" sz="1400" dirty="0"/>
              <a:t> </a:t>
            </a:r>
            <a:r>
              <a:rPr lang="nl-NL" sz="1400" dirty="0" err="1"/>
              <a:t>lets</a:t>
            </a:r>
            <a:r>
              <a:rPr lang="nl-NL" sz="1400" dirty="0"/>
              <a:t> </a:t>
            </a:r>
            <a:r>
              <a:rPr lang="nl-NL" sz="1400" dirty="0" err="1"/>
              <a:t>checkout</a:t>
            </a:r>
            <a:r>
              <a:rPr lang="nl-NL" sz="1400" dirty="0"/>
              <a:t> </a:t>
            </a:r>
            <a:r>
              <a:rPr lang="nl-NL" sz="1400" dirty="0" err="1"/>
              <a:t>the</a:t>
            </a:r>
            <a:r>
              <a:rPr lang="nl-NL" sz="1400" dirty="0"/>
              <a:t> </a:t>
            </a:r>
            <a:r>
              <a:rPr lang="nl-NL" sz="1400" dirty="0" err="1"/>
              <a:t>components</a:t>
            </a:r>
            <a:endParaRPr lang="nl-NL" sz="1400" dirty="0"/>
          </a:p>
          <a:p>
            <a:pPr marL="0" indent="0">
              <a:lnSpc>
                <a:spcPts val="2000"/>
              </a:lnSpc>
              <a:buNone/>
            </a:pPr>
            <a:r>
              <a:rPr lang="nl-NL" sz="1400" dirty="0" err="1"/>
              <a:t>Locate</a:t>
            </a:r>
            <a:r>
              <a:rPr lang="nl-NL" sz="1400" dirty="0"/>
              <a:t> menu-item Services </a:t>
            </a:r>
            <a:r>
              <a:rPr lang="nl-NL" sz="1400" dirty="0" err="1"/>
              <a:t>under</a:t>
            </a:r>
            <a:r>
              <a:rPr lang="nl-NL" sz="1400" dirty="0"/>
              <a:t> tab Manage. Click </a:t>
            </a:r>
            <a:r>
              <a:rPr lang="nl-NL" sz="1400" dirty="0" err="1"/>
              <a:t>the</a:t>
            </a:r>
            <a:r>
              <a:rPr lang="nl-NL" sz="1400" dirty="0"/>
              <a:t> “list” link.</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b="1"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31</a:t>
            </a:fld>
            <a:endParaRPr lang="nl-NL"/>
          </a:p>
        </p:txBody>
      </p:sp>
      <p:pic>
        <p:nvPicPr>
          <p:cNvPr id="7" name="Afbeelding 6">
            <a:extLst>
              <a:ext uri="{FF2B5EF4-FFF2-40B4-BE49-F238E27FC236}">
                <a16:creationId xmlns:a16="http://schemas.microsoft.com/office/drawing/2014/main" id="{70BDA2A0-49C2-4640-B67F-B8D632B2036E}"/>
              </a:ext>
            </a:extLst>
          </p:cNvPr>
          <p:cNvPicPr>
            <a:picLocks noChangeAspect="1"/>
          </p:cNvPicPr>
          <p:nvPr/>
        </p:nvPicPr>
        <p:blipFill>
          <a:blip r:embed="rId3"/>
          <a:stretch>
            <a:fillRect/>
          </a:stretch>
        </p:blipFill>
        <p:spPr>
          <a:xfrm>
            <a:off x="1062731" y="2098121"/>
            <a:ext cx="7124700" cy="1638300"/>
          </a:xfrm>
          <a:prstGeom prst="rect">
            <a:avLst/>
          </a:prstGeom>
        </p:spPr>
      </p:pic>
      <p:grpSp>
        <p:nvGrpSpPr>
          <p:cNvPr id="10" name="Groep 9">
            <a:extLst>
              <a:ext uri="{FF2B5EF4-FFF2-40B4-BE49-F238E27FC236}">
                <a16:creationId xmlns:a16="http://schemas.microsoft.com/office/drawing/2014/main" id="{461D33E0-A17D-4231-98BE-B3340422DDCA}"/>
              </a:ext>
            </a:extLst>
          </p:cNvPr>
          <p:cNvGrpSpPr/>
          <p:nvPr/>
        </p:nvGrpSpPr>
        <p:grpSpPr>
          <a:xfrm>
            <a:off x="3147060" y="4558532"/>
            <a:ext cx="5460609" cy="1620971"/>
            <a:chOff x="3147060" y="4558532"/>
            <a:chExt cx="5460609" cy="1620971"/>
          </a:xfrm>
        </p:grpSpPr>
        <p:pic>
          <p:nvPicPr>
            <p:cNvPr id="8" name="Afbeelding 7">
              <a:extLst>
                <a:ext uri="{FF2B5EF4-FFF2-40B4-BE49-F238E27FC236}">
                  <a16:creationId xmlns:a16="http://schemas.microsoft.com/office/drawing/2014/main" id="{EDA8C140-851C-46B1-8ADC-33F11AAA1822}"/>
                </a:ext>
              </a:extLst>
            </p:cNvPr>
            <p:cNvPicPr>
              <a:picLocks noChangeAspect="1"/>
            </p:cNvPicPr>
            <p:nvPr/>
          </p:nvPicPr>
          <p:blipFill>
            <a:blip r:embed="rId4"/>
            <a:stretch>
              <a:fillRect/>
            </a:stretch>
          </p:blipFill>
          <p:spPr>
            <a:xfrm>
              <a:off x="3298876" y="4558532"/>
              <a:ext cx="5125673" cy="1620971"/>
            </a:xfrm>
            <a:prstGeom prst="rect">
              <a:avLst/>
            </a:prstGeom>
          </p:spPr>
        </p:pic>
        <p:sp>
          <p:nvSpPr>
            <p:cNvPr id="9" name="Rechthoek: afgeronde hoeken 8">
              <a:extLst>
                <a:ext uri="{FF2B5EF4-FFF2-40B4-BE49-F238E27FC236}">
                  <a16:creationId xmlns:a16="http://schemas.microsoft.com/office/drawing/2014/main" id="{9FCA92ED-2813-4A35-AE7A-FCA98A1E4DE0}"/>
                </a:ext>
              </a:extLst>
            </p:cNvPr>
            <p:cNvSpPr/>
            <p:nvPr/>
          </p:nvSpPr>
          <p:spPr>
            <a:xfrm>
              <a:off x="3147060" y="5416062"/>
              <a:ext cx="5460609" cy="1846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488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Locate</a:t>
            </a:r>
            <a:r>
              <a:rPr lang="nl-NL" sz="1400" dirty="0"/>
              <a:t> </a:t>
            </a:r>
            <a:r>
              <a:rPr lang="nl-NL" sz="1400" dirty="0" err="1"/>
              <a:t>the</a:t>
            </a:r>
            <a:r>
              <a:rPr lang="nl-NL" sz="1400" dirty="0"/>
              <a:t> Browse link </a:t>
            </a:r>
            <a:r>
              <a:rPr lang="nl-NL" sz="1400" dirty="0" err="1"/>
              <a:t>under</a:t>
            </a:r>
            <a:r>
              <a:rPr lang="nl-NL" sz="1400" dirty="0"/>
              <a:t> tab </a:t>
            </a:r>
            <a:r>
              <a:rPr lang="nl-NL" sz="1400" dirty="0" err="1"/>
              <a:t>Registry</a:t>
            </a:r>
            <a:r>
              <a:rPr lang="nl-NL" sz="1400" dirty="0"/>
              <a:t>. Click on it.</a:t>
            </a:r>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r>
              <a:rPr lang="nl-NL" sz="1400" dirty="0"/>
              <a:t>Here we </a:t>
            </a:r>
            <a:r>
              <a:rPr lang="nl-NL" sz="1400" dirty="0" err="1"/>
              <a:t>see</a:t>
            </a:r>
            <a:r>
              <a:rPr lang="nl-NL" sz="1400" dirty="0"/>
              <a:t> </a:t>
            </a:r>
            <a:r>
              <a:rPr lang="nl-NL" sz="1400" dirty="0" err="1"/>
              <a:t>the</a:t>
            </a:r>
            <a:r>
              <a:rPr lang="nl-NL" sz="1400" dirty="0"/>
              <a:t> resources we</a:t>
            </a:r>
          </a:p>
          <a:p>
            <a:pPr marL="0" indent="0">
              <a:lnSpc>
                <a:spcPts val="2000"/>
              </a:lnSpc>
              <a:buNone/>
            </a:pPr>
            <a:r>
              <a:rPr lang="nl-NL" sz="1400" dirty="0" err="1"/>
              <a:t>copied</a:t>
            </a:r>
            <a:r>
              <a:rPr lang="nl-NL" sz="1400" dirty="0"/>
              <a:t> </a:t>
            </a:r>
            <a:r>
              <a:rPr lang="nl-NL" sz="1400" dirty="0" err="1"/>
              <a:t>into</a:t>
            </a:r>
            <a:r>
              <a:rPr lang="nl-NL" sz="1400" dirty="0"/>
              <a:t> </a:t>
            </a:r>
            <a:r>
              <a:rPr lang="nl-NL" sz="1400" dirty="0" err="1"/>
              <a:t>the</a:t>
            </a:r>
            <a:r>
              <a:rPr lang="nl-NL" sz="1400" dirty="0"/>
              <a:t> project </a:t>
            </a:r>
            <a:r>
              <a:rPr lang="nl-NL" sz="1400" dirty="0" err="1"/>
              <a:t>earlier</a:t>
            </a:r>
            <a:r>
              <a:rPr lang="nl-NL" sz="1400" dirty="0"/>
              <a:t>.</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32</a:t>
            </a:fld>
            <a:endParaRPr lang="nl-NL"/>
          </a:p>
        </p:txBody>
      </p:sp>
      <p:pic>
        <p:nvPicPr>
          <p:cNvPr id="9" name="Afbeelding 8">
            <a:extLst>
              <a:ext uri="{FF2B5EF4-FFF2-40B4-BE49-F238E27FC236}">
                <a16:creationId xmlns:a16="http://schemas.microsoft.com/office/drawing/2014/main" id="{2BF27FCF-A3C1-45E5-8CC0-72ECAF7C0260}"/>
              </a:ext>
            </a:extLst>
          </p:cNvPr>
          <p:cNvPicPr>
            <a:picLocks noChangeAspect="1"/>
          </p:cNvPicPr>
          <p:nvPr/>
        </p:nvPicPr>
        <p:blipFill>
          <a:blip r:embed="rId2"/>
          <a:stretch>
            <a:fillRect/>
          </a:stretch>
        </p:blipFill>
        <p:spPr>
          <a:xfrm>
            <a:off x="2678430" y="2109787"/>
            <a:ext cx="2171700" cy="809625"/>
          </a:xfrm>
          <a:prstGeom prst="rect">
            <a:avLst/>
          </a:prstGeom>
        </p:spPr>
      </p:pic>
      <p:grpSp>
        <p:nvGrpSpPr>
          <p:cNvPr id="13" name="Groep 12">
            <a:extLst>
              <a:ext uri="{FF2B5EF4-FFF2-40B4-BE49-F238E27FC236}">
                <a16:creationId xmlns:a16="http://schemas.microsoft.com/office/drawing/2014/main" id="{CE5CCD67-BE38-4C2C-984D-9FD8A7C02207}"/>
              </a:ext>
            </a:extLst>
          </p:cNvPr>
          <p:cNvGrpSpPr/>
          <p:nvPr/>
        </p:nvGrpSpPr>
        <p:grpSpPr>
          <a:xfrm>
            <a:off x="5177426" y="2109787"/>
            <a:ext cx="3157054" cy="4268860"/>
            <a:chOff x="5177426" y="2109787"/>
            <a:chExt cx="3157054" cy="4268860"/>
          </a:xfrm>
        </p:grpSpPr>
        <p:pic>
          <p:nvPicPr>
            <p:cNvPr id="10" name="Afbeelding 9">
              <a:extLst>
                <a:ext uri="{FF2B5EF4-FFF2-40B4-BE49-F238E27FC236}">
                  <a16:creationId xmlns:a16="http://schemas.microsoft.com/office/drawing/2014/main" id="{AA33BC64-F149-4D3E-9C72-86E81B3B57CF}"/>
                </a:ext>
              </a:extLst>
            </p:cNvPr>
            <p:cNvPicPr>
              <a:picLocks noChangeAspect="1"/>
            </p:cNvPicPr>
            <p:nvPr/>
          </p:nvPicPr>
          <p:blipFill>
            <a:blip r:embed="rId3"/>
            <a:stretch>
              <a:fillRect/>
            </a:stretch>
          </p:blipFill>
          <p:spPr>
            <a:xfrm>
              <a:off x="5177426" y="2109787"/>
              <a:ext cx="3157054" cy="4268860"/>
            </a:xfrm>
            <a:prstGeom prst="rect">
              <a:avLst/>
            </a:prstGeom>
          </p:spPr>
        </p:pic>
        <p:sp>
          <p:nvSpPr>
            <p:cNvPr id="12" name="Rechthoek: afgeronde hoeken 11">
              <a:extLst>
                <a:ext uri="{FF2B5EF4-FFF2-40B4-BE49-F238E27FC236}">
                  <a16:creationId xmlns:a16="http://schemas.microsoft.com/office/drawing/2014/main" id="{B586E0D2-7509-4397-A87F-DEEEBB318F77}"/>
                </a:ext>
              </a:extLst>
            </p:cNvPr>
            <p:cNvSpPr/>
            <p:nvPr/>
          </p:nvSpPr>
          <p:spPr>
            <a:xfrm>
              <a:off x="5301842" y="4186106"/>
              <a:ext cx="2315362" cy="15939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39402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Pre-test:</a:t>
            </a:r>
          </a:p>
          <a:p>
            <a:pPr marL="0" indent="0">
              <a:lnSpc>
                <a:spcPts val="2000"/>
              </a:lnSpc>
              <a:buNone/>
            </a:pPr>
            <a:endParaRPr lang="nl-NL" sz="1400" dirty="0"/>
          </a:p>
          <a:p>
            <a:pPr marL="0" indent="0">
              <a:lnSpc>
                <a:spcPts val="2000"/>
              </a:lnSpc>
              <a:buNone/>
            </a:pPr>
            <a:r>
              <a:rPr lang="en-GB" sz="1400" dirty="0"/>
              <a:t>Lets tail our logfile to see what is logged when we submit a </a:t>
            </a:r>
            <a:r>
              <a:rPr lang="en-GB" sz="1400" dirty="0" err="1"/>
              <a:t>testmessage</a:t>
            </a:r>
            <a:r>
              <a:rPr lang="en-GB" sz="1400" dirty="0"/>
              <a:t> to our service.</a:t>
            </a:r>
          </a:p>
          <a:p>
            <a:pPr marL="0" indent="0">
              <a:lnSpc>
                <a:spcPts val="2000"/>
              </a:lnSpc>
              <a:buNone/>
            </a:pPr>
            <a:r>
              <a:rPr lang="nl-NL" sz="1400" dirty="0"/>
              <a:t>Open a </a:t>
            </a:r>
            <a:r>
              <a:rPr lang="nl-NL" sz="1400" dirty="0" err="1"/>
              <a:t>ssh</a:t>
            </a:r>
            <a:r>
              <a:rPr lang="nl-NL" sz="1400" dirty="0"/>
              <a:t> </a:t>
            </a:r>
            <a:r>
              <a:rPr lang="nl-NL" sz="1400" dirty="0" err="1"/>
              <a:t>session</a:t>
            </a:r>
            <a:r>
              <a:rPr lang="nl-NL" sz="1400" dirty="0"/>
              <a:t> </a:t>
            </a:r>
            <a:r>
              <a:rPr lang="nl-NL" sz="1400" dirty="0" err="1"/>
              <a:t>to</a:t>
            </a:r>
            <a:r>
              <a:rPr lang="nl-NL" sz="1400" dirty="0"/>
              <a:t> </a:t>
            </a:r>
            <a:r>
              <a:rPr lang="nl-NL" sz="1400" dirty="0" err="1"/>
              <a:t>our</a:t>
            </a:r>
            <a:r>
              <a:rPr lang="nl-NL" sz="1400" dirty="0"/>
              <a:t> server.</a:t>
            </a:r>
          </a:p>
          <a:p>
            <a:pPr marL="0" indent="0">
              <a:lnSpc>
                <a:spcPts val="2000"/>
              </a:lnSpc>
              <a:buNone/>
            </a:pPr>
            <a:r>
              <a:rPr lang="nl-NL" sz="1400" dirty="0"/>
              <a:t>Type </a:t>
            </a:r>
            <a:r>
              <a:rPr lang="nl-NL" sz="1400" dirty="0" err="1"/>
              <a:t>the</a:t>
            </a:r>
            <a:r>
              <a:rPr lang="nl-NL" sz="1400" dirty="0"/>
              <a:t> </a:t>
            </a:r>
            <a:r>
              <a:rPr lang="nl-NL" sz="1400" dirty="0" err="1"/>
              <a:t>commands</a:t>
            </a:r>
            <a:r>
              <a:rPr lang="nl-NL" sz="1400" dirty="0"/>
              <a:t>:</a:t>
            </a:r>
          </a:p>
          <a:p>
            <a:pPr>
              <a:lnSpc>
                <a:spcPts val="2000"/>
              </a:lnSpc>
            </a:pPr>
            <a:r>
              <a:rPr lang="nl-NL" sz="1400" b="1" dirty="0" err="1"/>
              <a:t>ssh</a:t>
            </a:r>
            <a:r>
              <a:rPr lang="nl-NL" sz="1400" b="1" dirty="0"/>
              <a:t> </a:t>
            </a:r>
            <a:r>
              <a:rPr lang="nl-NL" sz="1400" b="1" dirty="0">
                <a:hlinkClick r:id="rId2"/>
              </a:rPr>
              <a:t>wso2am@192.168.124.101</a:t>
            </a:r>
            <a:endParaRPr lang="nl-NL" sz="1400" b="1" dirty="0"/>
          </a:p>
          <a:p>
            <a:pPr marL="288000" lvl="1" indent="0">
              <a:lnSpc>
                <a:spcPts val="2000"/>
              </a:lnSpc>
              <a:buNone/>
            </a:pPr>
            <a:r>
              <a:rPr lang="nl-NL" sz="1200" dirty="0" err="1"/>
              <a:t>Provide</a:t>
            </a:r>
            <a:r>
              <a:rPr lang="nl-NL" sz="1200" dirty="0"/>
              <a:t> user wso2am’s password (Welkom123)</a:t>
            </a:r>
          </a:p>
          <a:p>
            <a:pPr>
              <a:lnSpc>
                <a:spcPts val="2000"/>
              </a:lnSpc>
            </a:pPr>
            <a:r>
              <a:rPr lang="nl-NL" sz="1400" b="1" dirty="0" err="1"/>
              <a:t>tail</a:t>
            </a:r>
            <a:r>
              <a:rPr lang="nl-NL" sz="1400" b="1" dirty="0"/>
              <a:t> –f /</a:t>
            </a:r>
            <a:r>
              <a:rPr lang="nl-NL" sz="1400" b="1" dirty="0" err="1"/>
              <a:t>usr</a:t>
            </a:r>
            <a:r>
              <a:rPr lang="nl-NL" sz="1400" b="1" dirty="0"/>
              <a:t>/lib64/wso2/wso2ei/6.4.0/</a:t>
            </a:r>
            <a:r>
              <a:rPr lang="nl-NL" sz="1400" b="1" dirty="0" err="1"/>
              <a:t>repository</a:t>
            </a:r>
            <a:r>
              <a:rPr lang="nl-NL" sz="1400" b="1" dirty="0"/>
              <a:t>/logs/wso2carbon.log</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33</a:t>
            </a:fld>
            <a:endParaRPr lang="nl-NL"/>
          </a:p>
        </p:txBody>
      </p:sp>
      <p:pic>
        <p:nvPicPr>
          <p:cNvPr id="10" name="Afbeelding 9">
            <a:extLst>
              <a:ext uri="{FF2B5EF4-FFF2-40B4-BE49-F238E27FC236}">
                <a16:creationId xmlns:a16="http://schemas.microsoft.com/office/drawing/2014/main" id="{A4B2A9FF-7C53-44B9-A2EB-08144AEB30F2}"/>
              </a:ext>
            </a:extLst>
          </p:cNvPr>
          <p:cNvPicPr>
            <a:picLocks noChangeAspect="1"/>
          </p:cNvPicPr>
          <p:nvPr/>
        </p:nvPicPr>
        <p:blipFill>
          <a:blip r:embed="rId3"/>
          <a:stretch>
            <a:fillRect/>
          </a:stretch>
        </p:blipFill>
        <p:spPr>
          <a:xfrm>
            <a:off x="1062731" y="4233206"/>
            <a:ext cx="7534118" cy="1622310"/>
          </a:xfrm>
          <a:prstGeom prst="rect">
            <a:avLst/>
          </a:prstGeom>
        </p:spPr>
      </p:pic>
    </p:spTree>
    <p:extLst>
      <p:ext uri="{BB962C8B-B14F-4D97-AF65-F5344CB8AC3E}">
        <p14:creationId xmlns:p14="http://schemas.microsoft.com/office/powerpoint/2010/main" val="284431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endParaRPr lang="nl-NL" sz="1400" dirty="0"/>
          </a:p>
          <a:p>
            <a:pPr marL="0" indent="0">
              <a:lnSpc>
                <a:spcPts val="2000"/>
              </a:lnSpc>
              <a:buNone/>
            </a:pPr>
            <a:r>
              <a:rPr lang="nl-NL" sz="1400" dirty="0"/>
              <a:t>Start SoapUI </a:t>
            </a:r>
            <a:r>
              <a:rPr lang="nl-NL" sz="1400" dirty="0" err="1"/>
              <a:t>and</a:t>
            </a:r>
            <a:r>
              <a:rPr lang="nl-NL" sz="1400" dirty="0"/>
              <a:t> import project </a:t>
            </a:r>
            <a:r>
              <a:rPr lang="en-GB" sz="1400" dirty="0"/>
              <a:t>CountriesService-Test-soapui-project.xml located in the </a:t>
            </a:r>
            <a:r>
              <a:rPr lang="en-GB" sz="1400" dirty="0" err="1"/>
              <a:t>referenceproject</a:t>
            </a:r>
            <a:r>
              <a:rPr lang="en-GB" sz="1400" dirty="0"/>
              <a:t> folder under subfolder </a:t>
            </a:r>
            <a:r>
              <a:rPr lang="en-GB" sz="1400" dirty="0" err="1"/>
              <a:t>CountriesServiceTest</a:t>
            </a:r>
            <a:r>
              <a:rPr lang="en-GB" sz="1400" dirty="0"/>
              <a:t>.</a:t>
            </a:r>
            <a:endParaRPr lang="nl-NL" sz="1400" dirty="0"/>
          </a:p>
          <a:p>
            <a:pPr marL="0" indent="0">
              <a:lnSpc>
                <a:spcPts val="2000"/>
              </a:lnSpc>
              <a:buNone/>
            </a:pPr>
            <a:endParaRPr lang="nl-NL" sz="1400" dirty="0"/>
          </a:p>
          <a:p>
            <a:pPr marL="0" indent="0">
              <a:lnSpc>
                <a:spcPts val="2000"/>
              </a:lnSpc>
              <a:buNone/>
            </a:pPr>
            <a:r>
              <a:rPr lang="en-GB" sz="1400" dirty="0"/>
              <a:t>(wso2workshop\</a:t>
            </a:r>
            <a:r>
              <a:rPr lang="en-GB" sz="1400" dirty="0" err="1"/>
              <a:t>referenceproject</a:t>
            </a:r>
            <a:r>
              <a:rPr lang="en-GB" sz="1400" dirty="0"/>
              <a:t>\</a:t>
            </a:r>
            <a:r>
              <a:rPr lang="en-GB" sz="1400" dirty="0" err="1"/>
              <a:t>CountriesServiceTest</a:t>
            </a:r>
            <a:r>
              <a:rPr lang="en-GB" sz="1400" dirty="0"/>
              <a:t>\CountriesService-Test-soapui-project.xml)</a:t>
            </a:r>
          </a:p>
          <a:p>
            <a:pPr marL="0" indent="0">
              <a:lnSpc>
                <a:spcPts val="2000"/>
              </a:lnSpc>
              <a:buNone/>
            </a:pPr>
            <a:endParaRPr lang="en-GB"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34</a:t>
            </a:fld>
            <a:endParaRPr lang="nl-NL"/>
          </a:p>
        </p:txBody>
      </p:sp>
      <p:pic>
        <p:nvPicPr>
          <p:cNvPr id="7" name="Afbeelding 6">
            <a:extLst>
              <a:ext uri="{FF2B5EF4-FFF2-40B4-BE49-F238E27FC236}">
                <a16:creationId xmlns:a16="http://schemas.microsoft.com/office/drawing/2014/main" id="{24117C1F-7FF6-4542-A393-ECE5049E9BE0}"/>
              </a:ext>
            </a:extLst>
          </p:cNvPr>
          <p:cNvPicPr>
            <a:picLocks noChangeAspect="1"/>
          </p:cNvPicPr>
          <p:nvPr/>
        </p:nvPicPr>
        <p:blipFill>
          <a:blip r:embed="rId2"/>
          <a:stretch>
            <a:fillRect/>
          </a:stretch>
        </p:blipFill>
        <p:spPr>
          <a:xfrm>
            <a:off x="1062731" y="3577545"/>
            <a:ext cx="3421346" cy="2696225"/>
          </a:xfrm>
          <a:prstGeom prst="rect">
            <a:avLst/>
          </a:prstGeom>
        </p:spPr>
      </p:pic>
      <p:pic>
        <p:nvPicPr>
          <p:cNvPr id="9" name="Afbeelding 8">
            <a:extLst>
              <a:ext uri="{FF2B5EF4-FFF2-40B4-BE49-F238E27FC236}">
                <a16:creationId xmlns:a16="http://schemas.microsoft.com/office/drawing/2014/main" id="{42F92E61-910A-4BC3-8684-6150E6B3A86C}"/>
              </a:ext>
            </a:extLst>
          </p:cNvPr>
          <p:cNvPicPr>
            <a:picLocks noChangeAspect="1"/>
          </p:cNvPicPr>
          <p:nvPr/>
        </p:nvPicPr>
        <p:blipFill>
          <a:blip r:embed="rId3"/>
          <a:stretch>
            <a:fillRect/>
          </a:stretch>
        </p:blipFill>
        <p:spPr>
          <a:xfrm>
            <a:off x="4659925" y="3564597"/>
            <a:ext cx="3736729" cy="2714482"/>
          </a:xfrm>
          <a:prstGeom prst="rect">
            <a:avLst/>
          </a:prstGeom>
        </p:spPr>
      </p:pic>
    </p:spTree>
    <p:extLst>
      <p:ext uri="{BB962C8B-B14F-4D97-AF65-F5344CB8AC3E}">
        <p14:creationId xmlns:p14="http://schemas.microsoft.com/office/powerpoint/2010/main" val="2164480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endParaRPr lang="nl-NL" sz="1400" dirty="0"/>
          </a:p>
          <a:p>
            <a:pPr marL="0" indent="0">
              <a:lnSpc>
                <a:spcPts val="2000"/>
              </a:lnSpc>
              <a:buNone/>
            </a:pPr>
            <a:r>
              <a:rPr lang="nl-NL" sz="1400" dirty="0"/>
              <a:t>Double-click teststep “</a:t>
            </a:r>
            <a:r>
              <a:rPr lang="nl-NL" sz="1400" dirty="0" err="1"/>
              <a:t>CountryCodeTest</a:t>
            </a:r>
            <a:r>
              <a:rPr lang="nl-NL" sz="1400" dirty="0"/>
              <a:t>”</a:t>
            </a:r>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35</a:t>
            </a:fld>
            <a:endParaRPr lang="nl-NL"/>
          </a:p>
        </p:txBody>
      </p:sp>
      <p:pic>
        <p:nvPicPr>
          <p:cNvPr id="8" name="Afbeelding 7">
            <a:extLst>
              <a:ext uri="{FF2B5EF4-FFF2-40B4-BE49-F238E27FC236}">
                <a16:creationId xmlns:a16="http://schemas.microsoft.com/office/drawing/2014/main" id="{E606E5A0-C0DA-4424-9096-20BFAECB5FE5}"/>
              </a:ext>
            </a:extLst>
          </p:cNvPr>
          <p:cNvPicPr>
            <a:picLocks noChangeAspect="1"/>
          </p:cNvPicPr>
          <p:nvPr/>
        </p:nvPicPr>
        <p:blipFill>
          <a:blip r:embed="rId2"/>
          <a:stretch>
            <a:fillRect/>
          </a:stretch>
        </p:blipFill>
        <p:spPr>
          <a:xfrm>
            <a:off x="1062731" y="2639385"/>
            <a:ext cx="7693516" cy="2486530"/>
          </a:xfrm>
          <a:prstGeom prst="rect">
            <a:avLst/>
          </a:prstGeom>
        </p:spPr>
      </p:pic>
    </p:spTree>
    <p:extLst>
      <p:ext uri="{BB962C8B-B14F-4D97-AF65-F5344CB8AC3E}">
        <p14:creationId xmlns:p14="http://schemas.microsoft.com/office/powerpoint/2010/main" val="3679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r>
              <a:rPr lang="en-US" sz="1400" dirty="0"/>
              <a:t>Submit the request …</a:t>
            </a:r>
            <a:endParaRPr lang="en-GB" sz="1400" dirty="0"/>
          </a:p>
          <a:p>
            <a:pPr marL="0" indent="0">
              <a:lnSpc>
                <a:spcPts val="2000"/>
              </a:lnSpc>
              <a:buNone/>
            </a:pPr>
            <a:endParaRPr lang="en-GB"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36</a:t>
            </a:fld>
            <a:endParaRPr lang="nl-NL"/>
          </a:p>
        </p:txBody>
      </p:sp>
      <p:pic>
        <p:nvPicPr>
          <p:cNvPr id="9" name="Afbeelding 8">
            <a:extLst>
              <a:ext uri="{FF2B5EF4-FFF2-40B4-BE49-F238E27FC236}">
                <a16:creationId xmlns:a16="http://schemas.microsoft.com/office/drawing/2014/main" id="{C17DAB47-1F5B-41C3-B957-11D9774EF0FA}"/>
              </a:ext>
            </a:extLst>
          </p:cNvPr>
          <p:cNvPicPr>
            <a:picLocks noChangeAspect="1"/>
          </p:cNvPicPr>
          <p:nvPr/>
        </p:nvPicPr>
        <p:blipFill>
          <a:blip r:embed="rId2"/>
          <a:stretch>
            <a:fillRect/>
          </a:stretch>
        </p:blipFill>
        <p:spPr>
          <a:xfrm>
            <a:off x="1062731" y="2307709"/>
            <a:ext cx="7105953" cy="3398499"/>
          </a:xfrm>
          <a:prstGeom prst="rect">
            <a:avLst/>
          </a:prstGeom>
        </p:spPr>
      </p:pic>
    </p:spTree>
    <p:extLst>
      <p:ext uri="{BB962C8B-B14F-4D97-AF65-F5344CB8AC3E}">
        <p14:creationId xmlns:p14="http://schemas.microsoft.com/office/powerpoint/2010/main" val="2403222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r>
              <a:rPr lang="en-US" sz="1400" dirty="0"/>
              <a:t>Response…</a:t>
            </a:r>
            <a:endParaRPr lang="en-GB" sz="1400" dirty="0"/>
          </a:p>
          <a:p>
            <a:pPr marL="0" indent="0">
              <a:lnSpc>
                <a:spcPts val="2000"/>
              </a:lnSpc>
              <a:buNone/>
            </a:pPr>
            <a:endParaRPr lang="en-GB"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37</a:t>
            </a:fld>
            <a:endParaRPr lang="nl-NL"/>
          </a:p>
        </p:txBody>
      </p:sp>
      <p:pic>
        <p:nvPicPr>
          <p:cNvPr id="10" name="Afbeelding 9">
            <a:extLst>
              <a:ext uri="{FF2B5EF4-FFF2-40B4-BE49-F238E27FC236}">
                <a16:creationId xmlns:a16="http://schemas.microsoft.com/office/drawing/2014/main" id="{0FCEBB08-4EE1-49AC-B435-F44851669D52}"/>
              </a:ext>
            </a:extLst>
          </p:cNvPr>
          <p:cNvPicPr>
            <a:picLocks noChangeAspect="1"/>
          </p:cNvPicPr>
          <p:nvPr/>
        </p:nvPicPr>
        <p:blipFill>
          <a:blip r:embed="rId2"/>
          <a:stretch>
            <a:fillRect/>
          </a:stretch>
        </p:blipFill>
        <p:spPr>
          <a:xfrm>
            <a:off x="1062731" y="2247697"/>
            <a:ext cx="5861713" cy="1283269"/>
          </a:xfrm>
          <a:prstGeom prst="rect">
            <a:avLst/>
          </a:prstGeom>
        </p:spPr>
      </p:pic>
      <p:pic>
        <p:nvPicPr>
          <p:cNvPr id="12" name="Afbeelding 11">
            <a:extLst>
              <a:ext uri="{FF2B5EF4-FFF2-40B4-BE49-F238E27FC236}">
                <a16:creationId xmlns:a16="http://schemas.microsoft.com/office/drawing/2014/main" id="{AB37FDA7-2FEB-4814-AF2E-CD590482A1B9}"/>
              </a:ext>
            </a:extLst>
          </p:cNvPr>
          <p:cNvPicPr>
            <a:picLocks noChangeAspect="1"/>
          </p:cNvPicPr>
          <p:nvPr/>
        </p:nvPicPr>
        <p:blipFill>
          <a:blip r:embed="rId3"/>
          <a:stretch>
            <a:fillRect/>
          </a:stretch>
        </p:blipFill>
        <p:spPr>
          <a:xfrm>
            <a:off x="2829985" y="2611091"/>
            <a:ext cx="3148784" cy="3028063"/>
          </a:xfrm>
          <a:prstGeom prst="rect">
            <a:avLst/>
          </a:prstGeom>
        </p:spPr>
      </p:pic>
      <p:pic>
        <p:nvPicPr>
          <p:cNvPr id="13" name="Afbeelding 12">
            <a:extLst>
              <a:ext uri="{FF2B5EF4-FFF2-40B4-BE49-F238E27FC236}">
                <a16:creationId xmlns:a16="http://schemas.microsoft.com/office/drawing/2014/main" id="{23403F57-DA25-427C-B65A-852F35CD70FD}"/>
              </a:ext>
            </a:extLst>
          </p:cNvPr>
          <p:cNvPicPr>
            <a:picLocks noChangeAspect="1"/>
          </p:cNvPicPr>
          <p:nvPr/>
        </p:nvPicPr>
        <p:blipFill>
          <a:blip r:embed="rId4"/>
          <a:stretch>
            <a:fillRect/>
          </a:stretch>
        </p:blipFill>
        <p:spPr>
          <a:xfrm>
            <a:off x="1134799" y="4371033"/>
            <a:ext cx="7749540" cy="826071"/>
          </a:xfrm>
          <a:prstGeom prst="rect">
            <a:avLst/>
          </a:prstGeom>
        </p:spPr>
      </p:pic>
    </p:spTree>
    <p:extLst>
      <p:ext uri="{BB962C8B-B14F-4D97-AF65-F5344CB8AC3E}">
        <p14:creationId xmlns:p14="http://schemas.microsoft.com/office/powerpoint/2010/main" val="388073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GB" dirty="0"/>
              <a:t>Now that our first test succeeded we can now continue building our proxy</a:t>
            </a:r>
          </a:p>
          <a:p>
            <a:pPr marL="0" indent="0">
              <a:lnSpc>
                <a:spcPts val="2000"/>
              </a:lnSpc>
              <a:buNone/>
            </a:pPr>
            <a:endParaRPr lang="nl-NL" dirty="0"/>
          </a:p>
          <a:p>
            <a:pPr marL="0" indent="0">
              <a:lnSpc>
                <a:spcPts val="2000"/>
              </a:lnSpc>
              <a:buNone/>
            </a:pPr>
            <a:r>
              <a:rPr lang="nl-NL" dirty="0"/>
              <a:t>Content </a:t>
            </a:r>
            <a:r>
              <a:rPr lang="nl-NL" dirty="0" err="1"/>
              <a:t>based</a:t>
            </a:r>
            <a:r>
              <a:rPr lang="nl-NL" dirty="0"/>
              <a:t> routing, </a:t>
            </a:r>
            <a:r>
              <a:rPr lang="nl-NL" dirty="0" err="1"/>
              <a:t>based</a:t>
            </a:r>
            <a:r>
              <a:rPr lang="nl-NL" dirty="0"/>
              <a:t> on </a:t>
            </a:r>
            <a:r>
              <a:rPr lang="nl-NL" dirty="0" err="1"/>
              <a:t>MsgOperation</a:t>
            </a: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38</a:t>
            </a:fld>
            <a:endParaRPr lang="nl-NL"/>
          </a:p>
        </p:txBody>
      </p:sp>
      <p:grpSp>
        <p:nvGrpSpPr>
          <p:cNvPr id="9" name="Groep 8">
            <a:extLst>
              <a:ext uri="{FF2B5EF4-FFF2-40B4-BE49-F238E27FC236}">
                <a16:creationId xmlns:a16="http://schemas.microsoft.com/office/drawing/2014/main" id="{49B28AC1-AB91-4CC9-AF10-23C68EE23C49}"/>
              </a:ext>
            </a:extLst>
          </p:cNvPr>
          <p:cNvGrpSpPr/>
          <p:nvPr/>
        </p:nvGrpSpPr>
        <p:grpSpPr>
          <a:xfrm>
            <a:off x="1677799" y="2858629"/>
            <a:ext cx="5972961" cy="3320874"/>
            <a:chOff x="1677799" y="2858629"/>
            <a:chExt cx="5972961" cy="3320874"/>
          </a:xfrm>
        </p:grpSpPr>
        <p:pic>
          <p:nvPicPr>
            <p:cNvPr id="7" name="Afbeelding 6">
              <a:extLst>
                <a:ext uri="{FF2B5EF4-FFF2-40B4-BE49-F238E27FC236}">
                  <a16:creationId xmlns:a16="http://schemas.microsoft.com/office/drawing/2014/main" id="{409C1A87-972B-4FED-B9AC-EB7279148491}"/>
                </a:ext>
              </a:extLst>
            </p:cNvPr>
            <p:cNvPicPr>
              <a:picLocks noChangeAspect="1"/>
            </p:cNvPicPr>
            <p:nvPr/>
          </p:nvPicPr>
          <p:blipFill>
            <a:blip r:embed="rId2"/>
            <a:stretch>
              <a:fillRect/>
            </a:stretch>
          </p:blipFill>
          <p:spPr>
            <a:xfrm>
              <a:off x="1677799" y="2858629"/>
              <a:ext cx="5972961" cy="3320874"/>
            </a:xfrm>
            <a:prstGeom prst="rect">
              <a:avLst/>
            </a:prstGeom>
            <a:effectLst>
              <a:glow rad="101600">
                <a:schemeClr val="accent2">
                  <a:satMod val="175000"/>
                  <a:alpha val="40000"/>
                </a:schemeClr>
              </a:glow>
            </a:effectLst>
          </p:spPr>
        </p:pic>
        <p:sp>
          <p:nvSpPr>
            <p:cNvPr id="8" name="Rechthoek: afgeronde hoeken 7">
              <a:extLst>
                <a:ext uri="{FF2B5EF4-FFF2-40B4-BE49-F238E27FC236}">
                  <a16:creationId xmlns:a16="http://schemas.microsoft.com/office/drawing/2014/main" id="{B5391C77-7F07-4CBE-84E2-FDB49EDA4E39}"/>
                </a:ext>
              </a:extLst>
            </p:cNvPr>
            <p:cNvSpPr/>
            <p:nvPr/>
          </p:nvSpPr>
          <p:spPr>
            <a:xfrm>
              <a:off x="1963024" y="3028426"/>
              <a:ext cx="4345497" cy="1174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hthoek: afgeronde hoeken 13">
              <a:extLst>
                <a:ext uri="{FF2B5EF4-FFF2-40B4-BE49-F238E27FC236}">
                  <a16:creationId xmlns:a16="http://schemas.microsoft.com/office/drawing/2014/main" id="{ECA79204-C2EE-4818-83F2-F40CF9A6C8CC}"/>
                </a:ext>
              </a:extLst>
            </p:cNvPr>
            <p:cNvSpPr/>
            <p:nvPr/>
          </p:nvSpPr>
          <p:spPr>
            <a:xfrm>
              <a:off x="1963024" y="3686962"/>
              <a:ext cx="4345497" cy="1174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hthoek: afgeronde hoeken 14">
              <a:extLst>
                <a:ext uri="{FF2B5EF4-FFF2-40B4-BE49-F238E27FC236}">
                  <a16:creationId xmlns:a16="http://schemas.microsoft.com/office/drawing/2014/main" id="{8A700CEC-A0B1-4868-A62F-E6CE1B5AAE1E}"/>
                </a:ext>
              </a:extLst>
            </p:cNvPr>
            <p:cNvSpPr/>
            <p:nvPr/>
          </p:nvSpPr>
          <p:spPr>
            <a:xfrm>
              <a:off x="1963024" y="4790619"/>
              <a:ext cx="4815281" cy="1174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hthoek: afgeronde hoeken 15">
              <a:extLst>
                <a:ext uri="{FF2B5EF4-FFF2-40B4-BE49-F238E27FC236}">
                  <a16:creationId xmlns:a16="http://schemas.microsoft.com/office/drawing/2014/main" id="{EA392513-DDFA-4D4D-8701-0E7B2C63F1FE}"/>
                </a:ext>
              </a:extLst>
            </p:cNvPr>
            <p:cNvSpPr/>
            <p:nvPr/>
          </p:nvSpPr>
          <p:spPr>
            <a:xfrm>
              <a:off x="1963024" y="5546522"/>
              <a:ext cx="5629013" cy="1174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715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Open proxyservice </a:t>
            </a:r>
            <a:r>
              <a:rPr lang="nl-NL" dirty="0" err="1"/>
              <a:t>CountriesService</a:t>
            </a:r>
            <a:endParaRPr lang="nl-NL" dirty="0"/>
          </a:p>
          <a:p>
            <a:pPr marL="0" indent="0">
              <a:lnSpc>
                <a:spcPts val="2000"/>
              </a:lnSpc>
              <a:buNone/>
            </a:pPr>
            <a:endParaRPr lang="nl-NL" dirty="0"/>
          </a:p>
          <a:p>
            <a:pPr marL="0" indent="0">
              <a:lnSpc>
                <a:spcPts val="2000"/>
              </a:lnSpc>
              <a:buNone/>
            </a:pPr>
            <a:r>
              <a:rPr lang="nl-NL" dirty="0" err="1"/>
              <a:t>Add</a:t>
            </a:r>
            <a:r>
              <a:rPr lang="nl-NL" dirty="0"/>
              <a:t> a switch mediator </a:t>
            </a:r>
            <a:r>
              <a:rPr lang="nl-NL" dirty="0" err="1"/>
              <a:t>before</a:t>
            </a:r>
            <a:r>
              <a:rPr lang="nl-NL" dirty="0"/>
              <a:t> </a:t>
            </a:r>
            <a:r>
              <a:rPr lang="nl-NL" dirty="0" err="1"/>
              <a:t>the</a:t>
            </a:r>
            <a:r>
              <a:rPr lang="nl-NL" dirty="0"/>
              <a:t> </a:t>
            </a:r>
            <a:r>
              <a:rPr lang="nl-NL" dirty="0" err="1"/>
              <a:t>Respond</a:t>
            </a:r>
            <a:r>
              <a:rPr lang="nl-NL" dirty="0"/>
              <a:t> mediator</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39</a:t>
            </a:fld>
            <a:endParaRPr lang="nl-NL"/>
          </a:p>
        </p:txBody>
      </p:sp>
      <p:pic>
        <p:nvPicPr>
          <p:cNvPr id="9" name="Afbeelding 8">
            <a:extLst>
              <a:ext uri="{FF2B5EF4-FFF2-40B4-BE49-F238E27FC236}">
                <a16:creationId xmlns:a16="http://schemas.microsoft.com/office/drawing/2014/main" id="{BEE040FD-C54B-4AC5-89B5-80187AFA38C0}"/>
              </a:ext>
            </a:extLst>
          </p:cNvPr>
          <p:cNvPicPr>
            <a:picLocks noChangeAspect="1"/>
          </p:cNvPicPr>
          <p:nvPr/>
        </p:nvPicPr>
        <p:blipFill>
          <a:blip r:embed="rId2"/>
          <a:stretch>
            <a:fillRect/>
          </a:stretch>
        </p:blipFill>
        <p:spPr>
          <a:xfrm>
            <a:off x="975360" y="2599626"/>
            <a:ext cx="1287039" cy="3373336"/>
          </a:xfrm>
          <a:prstGeom prst="rect">
            <a:avLst/>
          </a:prstGeom>
        </p:spPr>
      </p:pic>
      <p:pic>
        <p:nvPicPr>
          <p:cNvPr id="10" name="Afbeelding 9">
            <a:extLst>
              <a:ext uri="{FF2B5EF4-FFF2-40B4-BE49-F238E27FC236}">
                <a16:creationId xmlns:a16="http://schemas.microsoft.com/office/drawing/2014/main" id="{B5297C72-E8BE-4E8F-8DD7-E659F66CFDFB}"/>
              </a:ext>
            </a:extLst>
          </p:cNvPr>
          <p:cNvPicPr>
            <a:picLocks noChangeAspect="1"/>
          </p:cNvPicPr>
          <p:nvPr/>
        </p:nvPicPr>
        <p:blipFill>
          <a:blip r:embed="rId3"/>
          <a:stretch>
            <a:fillRect/>
          </a:stretch>
        </p:blipFill>
        <p:spPr>
          <a:xfrm>
            <a:off x="2364497" y="2859685"/>
            <a:ext cx="6287476" cy="2735772"/>
          </a:xfrm>
          <a:prstGeom prst="rect">
            <a:avLst/>
          </a:prstGeom>
        </p:spPr>
      </p:pic>
    </p:spTree>
    <p:extLst>
      <p:ext uri="{BB962C8B-B14F-4D97-AF65-F5344CB8AC3E}">
        <p14:creationId xmlns:p14="http://schemas.microsoft.com/office/powerpoint/2010/main" val="393561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err="1"/>
              <a:t>Prerequisites</a:t>
            </a:r>
            <a:endParaRPr lang="nl-NL" dirty="0"/>
          </a:p>
        </p:txBody>
      </p:sp>
      <p:sp>
        <p:nvSpPr>
          <p:cNvPr id="6" name="Tijdelijke aanduiding voor inhoud 5"/>
          <p:cNvSpPr>
            <a:spLocks noGrp="1"/>
          </p:cNvSpPr>
          <p:nvPr>
            <p:ph idx="1"/>
          </p:nvPr>
        </p:nvSpPr>
        <p:spPr/>
        <p:txBody>
          <a:bodyPr/>
          <a:lstStyle/>
          <a:p>
            <a:pPr>
              <a:buFontTx/>
              <a:buChar char="-"/>
            </a:pPr>
            <a:r>
              <a:rPr lang="nl-NL" b="1" dirty="0" err="1">
                <a:solidFill>
                  <a:schemeClr val="accent3"/>
                </a:solidFill>
              </a:rPr>
              <a:t>Virtualbox</a:t>
            </a:r>
            <a:r>
              <a:rPr lang="nl-NL" b="1" dirty="0">
                <a:solidFill>
                  <a:schemeClr val="accent3"/>
                </a:solidFill>
              </a:rPr>
              <a:t> (</a:t>
            </a:r>
            <a:r>
              <a:rPr lang="en-US" b="1" dirty="0">
                <a:solidFill>
                  <a:schemeClr val="accent3"/>
                </a:solidFill>
              </a:rPr>
              <a:t>Version 6.0.8 r130520 (Qt5.6.2)</a:t>
            </a:r>
            <a:r>
              <a:rPr lang="nl-NL" b="1" dirty="0">
                <a:solidFill>
                  <a:schemeClr val="accent3"/>
                </a:solidFill>
              </a:rPr>
              <a:t>)</a:t>
            </a:r>
          </a:p>
          <a:p>
            <a:pPr>
              <a:buFontTx/>
              <a:buChar char="-"/>
            </a:pPr>
            <a:r>
              <a:rPr lang="nl-NL" b="1" dirty="0">
                <a:solidFill>
                  <a:schemeClr val="accent3"/>
                </a:solidFill>
              </a:rPr>
              <a:t>WSO2 </a:t>
            </a:r>
            <a:r>
              <a:rPr lang="nl-NL" b="1" dirty="0" err="1">
                <a:solidFill>
                  <a:schemeClr val="accent3"/>
                </a:solidFill>
              </a:rPr>
              <a:t>linux</a:t>
            </a:r>
            <a:r>
              <a:rPr lang="nl-NL" b="1" dirty="0">
                <a:solidFill>
                  <a:schemeClr val="accent3"/>
                </a:solidFill>
              </a:rPr>
              <a:t> (</a:t>
            </a:r>
            <a:r>
              <a:rPr lang="nl-NL" b="1" dirty="0" err="1">
                <a:solidFill>
                  <a:schemeClr val="accent3"/>
                </a:solidFill>
              </a:rPr>
              <a:t>CentOS</a:t>
            </a:r>
            <a:r>
              <a:rPr lang="nl-NL" b="1" dirty="0">
                <a:solidFill>
                  <a:schemeClr val="accent3"/>
                </a:solidFill>
              </a:rPr>
              <a:t> 7) image</a:t>
            </a:r>
          </a:p>
          <a:p>
            <a:pPr marL="0" indent="0">
              <a:buNone/>
            </a:pPr>
            <a:endParaRPr lang="nl-NL" b="1" dirty="0">
              <a:solidFill>
                <a:schemeClr val="accent3"/>
              </a:solidFill>
            </a:endParaRPr>
          </a:p>
          <a:p>
            <a:pPr marL="0" indent="0">
              <a:buNone/>
            </a:pPr>
            <a:r>
              <a:rPr lang="nl-NL" b="1" dirty="0">
                <a:solidFill>
                  <a:schemeClr val="accent3"/>
                </a:solidFill>
              </a:rPr>
              <a:t>In </a:t>
            </a:r>
            <a:r>
              <a:rPr lang="nl-NL" b="1" dirty="0" err="1">
                <a:solidFill>
                  <a:schemeClr val="accent3"/>
                </a:solidFill>
              </a:rPr>
              <a:t>the</a:t>
            </a:r>
            <a:r>
              <a:rPr lang="nl-NL" b="1" dirty="0">
                <a:solidFill>
                  <a:schemeClr val="accent3"/>
                </a:solidFill>
              </a:rPr>
              <a:t> WSO2 Linux image </a:t>
            </a:r>
            <a:r>
              <a:rPr lang="nl-NL" b="1" dirty="0" err="1">
                <a:solidFill>
                  <a:schemeClr val="accent3"/>
                </a:solidFill>
              </a:rPr>
              <a:t>the</a:t>
            </a:r>
            <a:r>
              <a:rPr lang="nl-NL" b="1" dirty="0">
                <a:solidFill>
                  <a:schemeClr val="accent3"/>
                </a:solidFill>
              </a:rPr>
              <a:t> </a:t>
            </a:r>
            <a:r>
              <a:rPr lang="nl-NL" b="1" dirty="0" err="1">
                <a:solidFill>
                  <a:schemeClr val="accent3"/>
                </a:solidFill>
              </a:rPr>
              <a:t>following</a:t>
            </a:r>
            <a:r>
              <a:rPr lang="nl-NL" b="1" dirty="0">
                <a:solidFill>
                  <a:schemeClr val="accent3"/>
                </a:solidFill>
              </a:rPr>
              <a:t> software is </a:t>
            </a:r>
            <a:r>
              <a:rPr lang="nl-NL" b="1" dirty="0" err="1">
                <a:solidFill>
                  <a:schemeClr val="accent3"/>
                </a:solidFill>
              </a:rPr>
              <a:t>available</a:t>
            </a:r>
            <a:r>
              <a:rPr lang="nl-NL" b="1" dirty="0">
                <a:solidFill>
                  <a:schemeClr val="accent3"/>
                </a:solidFill>
              </a:rPr>
              <a:t>:</a:t>
            </a:r>
          </a:p>
          <a:p>
            <a:pPr>
              <a:buFontTx/>
              <a:buChar char="-"/>
            </a:pPr>
            <a:r>
              <a:rPr lang="nl-NL" b="1" dirty="0">
                <a:solidFill>
                  <a:schemeClr val="accent3"/>
                </a:solidFill>
              </a:rPr>
              <a:t>Java 8</a:t>
            </a:r>
          </a:p>
          <a:p>
            <a:pPr>
              <a:buFontTx/>
              <a:buChar char="-"/>
            </a:pPr>
            <a:r>
              <a:rPr lang="nl-NL" b="1" dirty="0">
                <a:solidFill>
                  <a:schemeClr val="accent3"/>
                </a:solidFill>
              </a:rPr>
              <a:t>WSO2 Enterprise Integrator 6.4.0 </a:t>
            </a:r>
          </a:p>
          <a:p>
            <a:pPr>
              <a:buFontTx/>
              <a:buChar char="-"/>
            </a:pPr>
            <a:r>
              <a:rPr lang="nl-NL" b="1" dirty="0">
                <a:solidFill>
                  <a:schemeClr val="accent3"/>
                </a:solidFill>
              </a:rPr>
              <a:t>WSO2 Developer Studio </a:t>
            </a:r>
            <a:r>
              <a:rPr lang="nl-NL" b="1" dirty="0" err="1">
                <a:solidFill>
                  <a:schemeClr val="accent3"/>
                </a:solidFill>
              </a:rPr>
              <a:t>version</a:t>
            </a:r>
            <a:r>
              <a:rPr lang="nl-NL" b="1" dirty="0">
                <a:solidFill>
                  <a:schemeClr val="accent3"/>
                </a:solidFill>
              </a:rPr>
              <a:t> 3.8.0</a:t>
            </a:r>
          </a:p>
          <a:p>
            <a:pPr>
              <a:buFontTx/>
              <a:buChar char="-"/>
            </a:pPr>
            <a:r>
              <a:rPr lang="nl-NL" b="1" dirty="0" err="1">
                <a:solidFill>
                  <a:schemeClr val="accent3"/>
                </a:solidFill>
              </a:rPr>
              <a:t>SoapUi</a:t>
            </a:r>
            <a:r>
              <a:rPr lang="nl-NL" b="1" dirty="0">
                <a:solidFill>
                  <a:schemeClr val="accent3"/>
                </a:solidFill>
              </a:rPr>
              <a:t> Community 5.5.</a:t>
            </a:r>
          </a:p>
          <a:p>
            <a:pPr>
              <a:buFontTx/>
              <a:buChar char="-"/>
            </a:pPr>
            <a:endParaRPr lang="nl-NL" b="1" dirty="0">
              <a:solidFill>
                <a:schemeClr val="accent3"/>
              </a:solidFill>
            </a:endParaRPr>
          </a:p>
          <a:p>
            <a:pPr marL="0" indent="0">
              <a:buNone/>
            </a:pPr>
            <a:r>
              <a:rPr lang="nl-NL" b="1" dirty="0" err="1">
                <a:solidFill>
                  <a:schemeClr val="accent3"/>
                </a:solidFill>
              </a:rPr>
              <a:t>Instructions</a:t>
            </a:r>
            <a:r>
              <a:rPr lang="nl-NL" b="1" dirty="0">
                <a:solidFill>
                  <a:schemeClr val="accent3"/>
                </a:solidFill>
              </a:rPr>
              <a:t>:</a:t>
            </a:r>
          </a:p>
          <a:p>
            <a:pPr marL="0" indent="0">
              <a:buNone/>
            </a:pPr>
            <a:r>
              <a:rPr lang="nl-NL" sz="1400" dirty="0">
                <a:hlinkClick r:id="rId2"/>
              </a:rPr>
              <a:t>https://drive.google.com/open?id=1HkaZXIp9JplKRtNhKG2c37S3Egw3VjVo</a:t>
            </a:r>
            <a:endParaRPr lang="nl-NL" sz="1400" dirty="0"/>
          </a:p>
          <a:p>
            <a:pPr marL="0" indent="0">
              <a:buNone/>
            </a:pPr>
            <a:endParaRPr lang="nl-NL" sz="14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a:t>
            </a:fld>
            <a:endParaRPr lang="nl-NL"/>
          </a:p>
        </p:txBody>
      </p:sp>
    </p:spTree>
    <p:extLst>
      <p:ext uri="{BB962C8B-B14F-4D97-AF65-F5344CB8AC3E}">
        <p14:creationId xmlns:p14="http://schemas.microsoft.com/office/powerpoint/2010/main" val="1497805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40</a:t>
            </a:fld>
            <a:endParaRPr lang="nl-NL"/>
          </a:p>
        </p:txBody>
      </p:sp>
      <p:pic>
        <p:nvPicPr>
          <p:cNvPr id="11" name="Afbeelding 10">
            <a:extLst>
              <a:ext uri="{FF2B5EF4-FFF2-40B4-BE49-F238E27FC236}">
                <a16:creationId xmlns:a16="http://schemas.microsoft.com/office/drawing/2014/main" id="{E2522ACF-ECFD-4179-AE30-0C43111755AD}"/>
              </a:ext>
            </a:extLst>
          </p:cNvPr>
          <p:cNvPicPr>
            <a:picLocks noChangeAspect="1"/>
          </p:cNvPicPr>
          <p:nvPr/>
        </p:nvPicPr>
        <p:blipFill>
          <a:blip r:embed="rId2"/>
          <a:stretch>
            <a:fillRect/>
          </a:stretch>
        </p:blipFill>
        <p:spPr>
          <a:xfrm>
            <a:off x="3271617" y="1653540"/>
            <a:ext cx="5360655" cy="4469335"/>
          </a:xfrm>
          <a:prstGeom prst="rect">
            <a:avLst/>
          </a:prstGeom>
        </p:spPr>
      </p:pic>
      <p:grpSp>
        <p:nvGrpSpPr>
          <p:cNvPr id="9" name="Groep 8">
            <a:extLst>
              <a:ext uri="{FF2B5EF4-FFF2-40B4-BE49-F238E27FC236}">
                <a16:creationId xmlns:a16="http://schemas.microsoft.com/office/drawing/2014/main" id="{8E2D28E7-E05E-435C-9BAB-6BD440AA002E}"/>
              </a:ext>
            </a:extLst>
          </p:cNvPr>
          <p:cNvGrpSpPr/>
          <p:nvPr/>
        </p:nvGrpSpPr>
        <p:grpSpPr>
          <a:xfrm>
            <a:off x="975360" y="1546808"/>
            <a:ext cx="2103310" cy="2957261"/>
            <a:chOff x="975360" y="1546808"/>
            <a:chExt cx="2103310" cy="2957261"/>
          </a:xfrm>
        </p:grpSpPr>
        <p:pic>
          <p:nvPicPr>
            <p:cNvPr id="7" name="Afbeelding 6">
              <a:extLst>
                <a:ext uri="{FF2B5EF4-FFF2-40B4-BE49-F238E27FC236}">
                  <a16:creationId xmlns:a16="http://schemas.microsoft.com/office/drawing/2014/main" id="{535A06D1-4520-46E4-8BB8-90664B3DA1A1}"/>
                </a:ext>
              </a:extLst>
            </p:cNvPr>
            <p:cNvPicPr>
              <a:picLocks noChangeAspect="1"/>
            </p:cNvPicPr>
            <p:nvPr/>
          </p:nvPicPr>
          <p:blipFill>
            <a:blip r:embed="rId3"/>
            <a:stretch>
              <a:fillRect/>
            </a:stretch>
          </p:blipFill>
          <p:spPr>
            <a:xfrm>
              <a:off x="975360" y="1546808"/>
              <a:ext cx="2103310" cy="2077236"/>
            </a:xfrm>
            <a:prstGeom prst="rect">
              <a:avLst/>
            </a:prstGeom>
          </p:spPr>
        </p:pic>
        <p:pic>
          <p:nvPicPr>
            <p:cNvPr id="8" name="Afbeelding 7">
              <a:extLst>
                <a:ext uri="{FF2B5EF4-FFF2-40B4-BE49-F238E27FC236}">
                  <a16:creationId xmlns:a16="http://schemas.microsoft.com/office/drawing/2014/main" id="{963336B8-0C95-4FF7-90BE-6819A7AB1B6C}"/>
                </a:ext>
              </a:extLst>
            </p:cNvPr>
            <p:cNvPicPr>
              <a:picLocks noChangeAspect="1"/>
            </p:cNvPicPr>
            <p:nvPr/>
          </p:nvPicPr>
          <p:blipFill>
            <a:blip r:embed="rId4"/>
            <a:stretch>
              <a:fillRect/>
            </a:stretch>
          </p:blipFill>
          <p:spPr>
            <a:xfrm>
              <a:off x="1168307" y="3916521"/>
              <a:ext cx="1113499" cy="587548"/>
            </a:xfrm>
            <a:prstGeom prst="rect">
              <a:avLst/>
            </a:prstGeom>
          </p:spPr>
        </p:pic>
      </p:grpSp>
    </p:spTree>
    <p:extLst>
      <p:ext uri="{BB962C8B-B14F-4D97-AF65-F5344CB8AC3E}">
        <p14:creationId xmlns:p14="http://schemas.microsoft.com/office/powerpoint/2010/main" val="195807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In </a:t>
            </a:r>
            <a:r>
              <a:rPr lang="nl-NL" dirty="0" err="1"/>
              <a:t>every</a:t>
            </a:r>
            <a:r>
              <a:rPr lang="nl-NL" dirty="0"/>
              <a:t> case node </a:t>
            </a:r>
            <a:r>
              <a:rPr lang="nl-NL" dirty="0" err="1"/>
              <a:t>within</a:t>
            </a:r>
            <a:r>
              <a:rPr lang="nl-NL" dirty="0"/>
              <a:t> </a:t>
            </a:r>
            <a:r>
              <a:rPr lang="nl-NL" dirty="0" err="1"/>
              <a:t>the</a:t>
            </a:r>
            <a:r>
              <a:rPr lang="nl-NL" dirty="0"/>
              <a:t> switch we </a:t>
            </a:r>
            <a:r>
              <a:rPr lang="nl-NL" dirty="0" err="1"/>
              <a:t>will</a:t>
            </a:r>
            <a:r>
              <a:rPr lang="nl-NL" dirty="0"/>
              <a:t> </a:t>
            </a:r>
            <a:r>
              <a:rPr lang="nl-NL" dirty="0" err="1"/>
              <a:t>populate</a:t>
            </a:r>
            <a:r>
              <a:rPr lang="nl-NL" dirty="0"/>
              <a:t> a property </a:t>
            </a:r>
            <a:r>
              <a:rPr lang="nl-NL" dirty="0" err="1"/>
              <a:t>with</a:t>
            </a:r>
            <a:r>
              <a:rPr lang="nl-NL" dirty="0"/>
              <a:t> </a:t>
            </a:r>
            <a:r>
              <a:rPr lang="nl-NL" dirty="0" err="1"/>
              <a:t>the</a:t>
            </a:r>
            <a:r>
              <a:rPr lang="nl-NL" dirty="0"/>
              <a:t> </a:t>
            </a:r>
            <a:r>
              <a:rPr lang="nl-NL" dirty="0" err="1"/>
              <a:t>value</a:t>
            </a:r>
            <a:r>
              <a:rPr lang="nl-NL" dirty="0"/>
              <a:t> we </a:t>
            </a:r>
            <a:r>
              <a:rPr lang="nl-NL" dirty="0" err="1"/>
              <a:t>need</a:t>
            </a:r>
            <a:r>
              <a:rPr lang="nl-NL" dirty="0"/>
              <a:t> </a:t>
            </a:r>
            <a:r>
              <a:rPr lang="nl-NL" dirty="0" err="1"/>
              <a:t>to</a:t>
            </a:r>
            <a:r>
              <a:rPr lang="nl-NL" dirty="0"/>
              <a:t> </a:t>
            </a:r>
            <a:r>
              <a:rPr lang="nl-NL" dirty="0" err="1"/>
              <a:t>dynamically</a:t>
            </a:r>
            <a:r>
              <a:rPr lang="nl-NL" dirty="0"/>
              <a:t> </a:t>
            </a:r>
            <a:r>
              <a:rPr lang="nl-NL" dirty="0" err="1"/>
              <a:t>build</a:t>
            </a:r>
            <a:r>
              <a:rPr lang="nl-NL" dirty="0"/>
              <a:t> </a:t>
            </a:r>
            <a:r>
              <a:rPr lang="nl-NL" dirty="0" err="1"/>
              <a:t>our</a:t>
            </a:r>
            <a:r>
              <a:rPr lang="nl-NL" dirty="0"/>
              <a:t> </a:t>
            </a:r>
            <a:r>
              <a:rPr lang="nl-NL" dirty="0" err="1"/>
              <a:t>endpoints</a:t>
            </a:r>
            <a:r>
              <a:rPr lang="nl-NL" dirty="0"/>
              <a:t> </a:t>
            </a:r>
            <a:r>
              <a:rPr lang="nl-NL" dirty="0" err="1"/>
              <a:t>uri</a:t>
            </a:r>
            <a:r>
              <a:rPr lang="nl-NL" dirty="0"/>
              <a:t>.</a:t>
            </a:r>
          </a:p>
          <a:p>
            <a:pPr marL="0" indent="0">
              <a:lnSpc>
                <a:spcPts val="2000"/>
              </a:lnSpc>
              <a:buNone/>
            </a:pPr>
            <a:endParaRPr lang="nl-NL" dirty="0"/>
          </a:p>
          <a:p>
            <a:pPr marL="0" indent="0">
              <a:lnSpc>
                <a:spcPts val="2000"/>
              </a:lnSpc>
              <a:buNone/>
            </a:pPr>
            <a:r>
              <a:rPr lang="nl-NL" sz="1400" dirty="0"/>
              <a:t>Drag a Property mediator </a:t>
            </a:r>
            <a:r>
              <a:rPr lang="nl-NL" sz="1400" dirty="0" err="1"/>
              <a:t>into</a:t>
            </a:r>
            <a:r>
              <a:rPr lang="nl-NL" sz="1400" dirty="0"/>
              <a:t> </a:t>
            </a:r>
            <a:r>
              <a:rPr lang="nl-NL" sz="1400" dirty="0" err="1"/>
              <a:t>the</a:t>
            </a:r>
            <a:r>
              <a:rPr lang="nl-NL" sz="1400" dirty="0"/>
              <a:t> first case node. </a:t>
            </a:r>
          </a:p>
          <a:p>
            <a:pPr marL="0" indent="0">
              <a:lnSpc>
                <a:spcPts val="2000"/>
              </a:lnSpc>
              <a:buNone/>
            </a:pPr>
            <a:endParaRPr lang="nl-NL" sz="1400" dirty="0"/>
          </a:p>
          <a:p>
            <a:pPr marL="0" indent="0">
              <a:lnSpc>
                <a:spcPts val="2000"/>
              </a:lnSpc>
              <a:buNone/>
            </a:pPr>
            <a:r>
              <a:rPr lang="nl-NL" sz="1400" dirty="0"/>
              <a:t>Name		: </a:t>
            </a:r>
            <a:r>
              <a:rPr lang="nl-NL" sz="1400" b="1" dirty="0" err="1"/>
              <a:t>requestValue</a:t>
            </a:r>
            <a:r>
              <a:rPr lang="nl-NL" sz="1400" dirty="0"/>
              <a:t> </a:t>
            </a:r>
          </a:p>
          <a:p>
            <a:pPr marL="0" indent="0">
              <a:lnSpc>
                <a:spcPts val="2000"/>
              </a:lnSpc>
              <a:buNone/>
            </a:pPr>
            <a:r>
              <a:rPr lang="nl-NL" sz="1400" dirty="0"/>
              <a:t>Value </a:t>
            </a:r>
            <a:r>
              <a:rPr lang="nl-NL" sz="1400" dirty="0" err="1"/>
              <a:t>Expression</a:t>
            </a:r>
            <a:r>
              <a:rPr lang="nl-NL" sz="1400" dirty="0"/>
              <a:t>	: </a:t>
            </a:r>
            <a:r>
              <a:rPr lang="nl-NL" sz="1400" b="1" dirty="0"/>
              <a:t>$body/</a:t>
            </a:r>
            <a:r>
              <a:rPr lang="nl-NL" sz="1400" b="1" dirty="0" err="1"/>
              <a:t>code:countryCodeRequest</a:t>
            </a:r>
            <a:r>
              <a:rPr lang="nl-NL" sz="1400" b="1" dirty="0"/>
              <a:t>/</a:t>
            </a:r>
            <a:r>
              <a:rPr lang="nl-NL" sz="1400" b="1" dirty="0" err="1"/>
              <a:t>code:code</a:t>
            </a:r>
            <a:r>
              <a:rPr lang="nl-NL" sz="1400" b="1" dirty="0"/>
              <a:t> </a:t>
            </a:r>
          </a:p>
          <a:p>
            <a:pPr marL="0" indent="0">
              <a:lnSpc>
                <a:spcPts val="2000"/>
              </a:lnSpc>
              <a:buNone/>
            </a:pPr>
            <a:r>
              <a:rPr lang="nl-NL" sz="1400" dirty="0" err="1"/>
              <a:t>Namespace</a:t>
            </a:r>
            <a:r>
              <a:rPr lang="nl-NL" sz="1400" dirty="0"/>
              <a:t>	: </a:t>
            </a:r>
            <a:r>
              <a:rPr lang="nl-NL" sz="1400" b="1" dirty="0" err="1"/>
              <a:t>xmlns:code:http</a:t>
            </a:r>
            <a:r>
              <a:rPr lang="nl-NL" sz="1400" b="1" dirty="0"/>
              <a:t>://wso2.qualogy.com/country/code</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marL="0" indent="0">
              <a:lnSpc>
                <a:spcPts val="2000"/>
              </a:lnSpc>
              <a:buNone/>
            </a:pPr>
            <a:endParaRPr lang="nl-NL" dirty="0"/>
          </a:p>
        </p:txBody>
      </p:sp>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41</a:t>
            </a:fld>
            <a:endParaRPr lang="nl-NL"/>
          </a:p>
        </p:txBody>
      </p:sp>
    </p:spTree>
    <p:extLst>
      <p:ext uri="{BB962C8B-B14F-4D97-AF65-F5344CB8AC3E}">
        <p14:creationId xmlns:p14="http://schemas.microsoft.com/office/powerpoint/2010/main" val="1079164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To</a:t>
            </a:r>
            <a:r>
              <a:rPr lang="nl-NL" dirty="0"/>
              <a:t> </a:t>
            </a:r>
            <a:r>
              <a:rPr lang="nl-NL" dirty="0" err="1"/>
              <a:t>populate</a:t>
            </a:r>
            <a:r>
              <a:rPr lang="nl-NL" dirty="0"/>
              <a:t> </a:t>
            </a:r>
            <a:r>
              <a:rPr lang="nl-NL" dirty="0" err="1"/>
              <a:t>the</a:t>
            </a:r>
            <a:r>
              <a:rPr lang="nl-NL" dirty="0"/>
              <a:t> </a:t>
            </a:r>
            <a:r>
              <a:rPr lang="nl-NL" dirty="0" err="1"/>
              <a:t>dynamic</a:t>
            </a:r>
            <a:r>
              <a:rPr lang="nl-NL" dirty="0"/>
              <a:t> part of </a:t>
            </a:r>
            <a:r>
              <a:rPr lang="nl-NL" dirty="0" err="1"/>
              <a:t>our</a:t>
            </a:r>
            <a:r>
              <a:rPr lang="nl-NL" dirty="0"/>
              <a:t> end point </a:t>
            </a:r>
            <a:r>
              <a:rPr lang="nl-NL" dirty="0" err="1"/>
              <a:t>uri</a:t>
            </a:r>
            <a:r>
              <a:rPr lang="nl-NL" dirty="0"/>
              <a:t> we </a:t>
            </a:r>
            <a:r>
              <a:rPr lang="nl-NL" dirty="0" err="1"/>
              <a:t>need</a:t>
            </a:r>
            <a:r>
              <a:rPr lang="nl-NL" dirty="0"/>
              <a:t> </a:t>
            </a:r>
            <a:r>
              <a:rPr lang="nl-NL" dirty="0" err="1"/>
              <a:t>two</a:t>
            </a:r>
            <a:r>
              <a:rPr lang="nl-NL" dirty="0"/>
              <a:t> </a:t>
            </a:r>
            <a:r>
              <a:rPr lang="nl-NL" dirty="0" err="1"/>
              <a:t>properties</a:t>
            </a:r>
            <a:r>
              <a:rPr lang="nl-NL" dirty="0"/>
              <a:t>:</a:t>
            </a:r>
          </a:p>
          <a:p>
            <a:pPr marL="0" indent="0">
              <a:lnSpc>
                <a:spcPts val="2000"/>
              </a:lnSpc>
              <a:buNone/>
            </a:pPr>
            <a:endParaRPr lang="nl-NL" dirty="0"/>
          </a:p>
          <a:p>
            <a:pPr marL="0" indent="0">
              <a:lnSpc>
                <a:spcPts val="2000"/>
              </a:lnSpc>
              <a:buNone/>
            </a:pPr>
            <a:r>
              <a:rPr lang="nl-NL" sz="1400" dirty="0" err="1"/>
              <a:t>Drag</a:t>
            </a:r>
            <a:r>
              <a:rPr lang="nl-NL" sz="1400" dirty="0"/>
              <a:t> </a:t>
            </a:r>
            <a:r>
              <a:rPr lang="nl-NL" sz="1400" dirty="0" err="1"/>
              <a:t>two</a:t>
            </a:r>
            <a:r>
              <a:rPr lang="nl-NL" sz="1400" dirty="0"/>
              <a:t> property mediators </a:t>
            </a:r>
            <a:r>
              <a:rPr lang="nl-NL" sz="1400" dirty="0" err="1"/>
              <a:t>into</a:t>
            </a:r>
            <a:r>
              <a:rPr lang="nl-NL" sz="1400" dirty="0"/>
              <a:t> </a:t>
            </a:r>
            <a:r>
              <a:rPr lang="nl-NL" sz="1400" dirty="0" err="1"/>
              <a:t>the</a:t>
            </a:r>
            <a:r>
              <a:rPr lang="nl-NL" sz="1400" dirty="0"/>
              <a:t> first case node. </a:t>
            </a:r>
          </a:p>
          <a:p>
            <a:pPr marL="0" indent="0">
              <a:lnSpc>
                <a:spcPts val="2000"/>
              </a:lnSpc>
              <a:buNone/>
            </a:pPr>
            <a:endParaRPr lang="nl-NL" sz="1400" dirty="0"/>
          </a:p>
          <a:p>
            <a:pPr marL="0" indent="0">
              <a:lnSpc>
                <a:spcPts val="2000"/>
              </a:lnSpc>
              <a:buNone/>
            </a:pPr>
            <a:r>
              <a:rPr lang="nl-NL" sz="1400" dirty="0"/>
              <a:t>Name		: </a:t>
            </a:r>
            <a:r>
              <a:rPr lang="nl-NL" sz="1400" b="1" dirty="0" err="1"/>
              <a:t>requestValue</a:t>
            </a:r>
            <a:r>
              <a:rPr lang="nl-NL" sz="1400" dirty="0"/>
              <a:t> </a:t>
            </a:r>
          </a:p>
          <a:p>
            <a:pPr marL="0" indent="0">
              <a:lnSpc>
                <a:spcPts val="2000"/>
              </a:lnSpc>
              <a:buNone/>
            </a:pPr>
            <a:r>
              <a:rPr lang="nl-NL" sz="1400" dirty="0"/>
              <a:t>Value </a:t>
            </a:r>
            <a:r>
              <a:rPr lang="nl-NL" sz="1400" dirty="0" err="1"/>
              <a:t>Expression</a:t>
            </a:r>
            <a:r>
              <a:rPr lang="nl-NL" sz="1400" dirty="0"/>
              <a:t>	: </a:t>
            </a:r>
            <a:r>
              <a:rPr lang="nl-NL" sz="1400" b="1" dirty="0"/>
              <a:t>$body/</a:t>
            </a:r>
            <a:r>
              <a:rPr lang="nl-NL" sz="1400" b="1" dirty="0" err="1"/>
              <a:t>code:countryCodeRequest</a:t>
            </a:r>
            <a:r>
              <a:rPr lang="nl-NL" sz="1400" b="1" dirty="0"/>
              <a:t>/</a:t>
            </a:r>
            <a:r>
              <a:rPr lang="nl-NL" sz="1400" b="1" dirty="0" err="1"/>
              <a:t>code:code</a:t>
            </a:r>
            <a:r>
              <a:rPr lang="nl-NL" sz="1400" b="1" dirty="0"/>
              <a:t> </a:t>
            </a:r>
          </a:p>
          <a:p>
            <a:pPr marL="0" indent="0">
              <a:lnSpc>
                <a:spcPts val="2000"/>
              </a:lnSpc>
              <a:buNone/>
            </a:pPr>
            <a:r>
              <a:rPr lang="nl-NL" sz="1400" dirty="0" err="1"/>
              <a:t>Namespace</a:t>
            </a:r>
            <a:r>
              <a:rPr lang="nl-NL" sz="1400" dirty="0"/>
              <a:t>	: </a:t>
            </a:r>
            <a:r>
              <a:rPr lang="nl-NL" sz="1400" b="1" dirty="0" err="1"/>
              <a:t>xmlns:code:http</a:t>
            </a:r>
            <a:r>
              <a:rPr lang="nl-NL" sz="1400" b="1" dirty="0"/>
              <a:t>://wso2.qualogy.com/country/code</a:t>
            </a:r>
          </a:p>
          <a:p>
            <a:pPr marL="0" indent="0">
              <a:lnSpc>
                <a:spcPts val="2000"/>
              </a:lnSpc>
              <a:buNone/>
            </a:pPr>
            <a:endParaRPr lang="nl-NL" dirty="0"/>
          </a:p>
          <a:p>
            <a:pPr marL="0" indent="0">
              <a:lnSpc>
                <a:spcPts val="2000"/>
              </a:lnSpc>
              <a:buNone/>
            </a:pPr>
            <a:r>
              <a:rPr lang="nl-NL" sz="1400" dirty="0"/>
              <a:t>Name		: </a:t>
            </a:r>
            <a:r>
              <a:rPr lang="nl-NL" sz="1400" b="1" dirty="0" err="1"/>
              <a:t>uri.var.queryparams</a:t>
            </a:r>
            <a:r>
              <a:rPr lang="nl-NL" sz="1400" b="1" dirty="0"/>
              <a:t> </a:t>
            </a:r>
          </a:p>
          <a:p>
            <a:pPr marL="0" indent="0">
              <a:lnSpc>
                <a:spcPts val="2000"/>
              </a:lnSpc>
              <a:buNone/>
            </a:pPr>
            <a:r>
              <a:rPr lang="nl-NL" sz="1400" dirty="0"/>
              <a:t>Value </a:t>
            </a:r>
            <a:r>
              <a:rPr lang="nl-NL" sz="1400" dirty="0" err="1"/>
              <a:t>Expression</a:t>
            </a:r>
            <a:r>
              <a:rPr lang="nl-NL" sz="1400" dirty="0"/>
              <a:t>	: </a:t>
            </a:r>
            <a:r>
              <a:rPr lang="en-GB" sz="1400" b="1" dirty="0" err="1"/>
              <a:t>fn:concat</a:t>
            </a:r>
            <a:r>
              <a:rPr lang="en-GB" sz="1400" b="1" dirty="0"/>
              <a:t>('</a:t>
            </a:r>
            <a:r>
              <a:rPr lang="en-GB" sz="1400" b="1" dirty="0" err="1"/>
              <a:t>alpha?codes</a:t>
            </a:r>
            <a:r>
              <a:rPr lang="en-GB" sz="1400" b="1" dirty="0"/>
              <a:t>=',get-property('</a:t>
            </a:r>
            <a:r>
              <a:rPr lang="en-GB" sz="1400" b="1" dirty="0" err="1"/>
              <a:t>requestValue</a:t>
            </a:r>
            <a:r>
              <a:rPr lang="en-GB" sz="1400" b="1" dirty="0"/>
              <a:t>’))</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marL="0" indent="0">
              <a:lnSpc>
                <a:spcPts val="2000"/>
              </a:lnSpc>
              <a:buNone/>
            </a:pPr>
            <a:endParaRPr lang="nl-NL" dirty="0"/>
          </a:p>
        </p:txBody>
      </p:sp>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42</a:t>
            </a:fld>
            <a:endParaRPr lang="nl-NL"/>
          </a:p>
        </p:txBody>
      </p:sp>
      <p:pic>
        <p:nvPicPr>
          <p:cNvPr id="7" name="Afbeelding 6">
            <a:extLst>
              <a:ext uri="{FF2B5EF4-FFF2-40B4-BE49-F238E27FC236}">
                <a16:creationId xmlns:a16="http://schemas.microsoft.com/office/drawing/2014/main" id="{07A4A348-0BDD-452A-AC66-97C51EB0DBBD}"/>
              </a:ext>
            </a:extLst>
          </p:cNvPr>
          <p:cNvPicPr>
            <a:picLocks noChangeAspect="1"/>
          </p:cNvPicPr>
          <p:nvPr/>
        </p:nvPicPr>
        <p:blipFill>
          <a:blip r:embed="rId2"/>
          <a:stretch>
            <a:fillRect/>
          </a:stretch>
        </p:blipFill>
        <p:spPr>
          <a:xfrm>
            <a:off x="2218800" y="4535806"/>
            <a:ext cx="4457478" cy="1849119"/>
          </a:xfrm>
          <a:prstGeom prst="rect">
            <a:avLst/>
          </a:prstGeom>
        </p:spPr>
      </p:pic>
    </p:spTree>
    <p:extLst>
      <p:ext uri="{BB962C8B-B14F-4D97-AF65-F5344CB8AC3E}">
        <p14:creationId xmlns:p14="http://schemas.microsoft.com/office/powerpoint/2010/main" val="1053187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43</a:t>
            </a:fld>
            <a:endParaRPr lang="nl-NL"/>
          </a:p>
        </p:txBody>
      </p:sp>
      <p:pic>
        <p:nvPicPr>
          <p:cNvPr id="8" name="Tijdelijke aanduiding voor inhoud 7">
            <a:extLst>
              <a:ext uri="{FF2B5EF4-FFF2-40B4-BE49-F238E27FC236}">
                <a16:creationId xmlns:a16="http://schemas.microsoft.com/office/drawing/2014/main" id="{F544927A-07D8-4696-A2F5-E91929B309CC}"/>
              </a:ext>
            </a:extLst>
          </p:cNvPr>
          <p:cNvPicPr>
            <a:picLocks noGrp="1" noChangeAspect="1"/>
          </p:cNvPicPr>
          <p:nvPr>
            <p:ph idx="1"/>
          </p:nvPr>
        </p:nvPicPr>
        <p:blipFill>
          <a:blip r:embed="rId2"/>
          <a:stretch>
            <a:fillRect/>
          </a:stretch>
        </p:blipFill>
        <p:spPr>
          <a:xfrm>
            <a:off x="355508" y="2278624"/>
            <a:ext cx="4235803" cy="3345156"/>
          </a:xfrm>
          <a:prstGeom prst="rect">
            <a:avLst/>
          </a:prstGeom>
        </p:spPr>
      </p:pic>
      <p:pic>
        <p:nvPicPr>
          <p:cNvPr id="10" name="Afbeelding 9">
            <a:extLst>
              <a:ext uri="{FF2B5EF4-FFF2-40B4-BE49-F238E27FC236}">
                <a16:creationId xmlns:a16="http://schemas.microsoft.com/office/drawing/2014/main" id="{F728A994-BE94-4D85-9D6C-CAF3B1E08B0B}"/>
              </a:ext>
            </a:extLst>
          </p:cNvPr>
          <p:cNvPicPr>
            <a:picLocks/>
          </p:cNvPicPr>
          <p:nvPr/>
        </p:nvPicPr>
        <p:blipFill>
          <a:blip r:embed="rId3"/>
          <a:stretch>
            <a:fillRect/>
          </a:stretch>
        </p:blipFill>
        <p:spPr>
          <a:xfrm>
            <a:off x="4608474" y="2278624"/>
            <a:ext cx="4142802" cy="3310748"/>
          </a:xfrm>
          <a:prstGeom prst="rect">
            <a:avLst/>
          </a:prstGeom>
        </p:spPr>
      </p:pic>
    </p:spTree>
    <p:extLst>
      <p:ext uri="{BB962C8B-B14F-4D97-AF65-F5344CB8AC3E}">
        <p14:creationId xmlns:p14="http://schemas.microsoft.com/office/powerpoint/2010/main" val="5471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sz="1400" dirty="0" err="1"/>
              <a:t>Drag</a:t>
            </a:r>
            <a:r>
              <a:rPr lang="nl-NL" sz="1400" dirty="0"/>
              <a:t> a Log mediator </a:t>
            </a:r>
            <a:r>
              <a:rPr lang="nl-NL" sz="1400" dirty="0" err="1"/>
              <a:t>into</a:t>
            </a:r>
            <a:r>
              <a:rPr lang="nl-NL" sz="1400" dirty="0"/>
              <a:t> </a:t>
            </a:r>
            <a:r>
              <a:rPr lang="nl-NL" sz="1400" dirty="0" err="1"/>
              <a:t>the</a:t>
            </a:r>
            <a:r>
              <a:rPr lang="nl-NL" sz="1400" dirty="0"/>
              <a:t> first case node. </a:t>
            </a:r>
            <a:r>
              <a:rPr lang="nl-NL" sz="1400" dirty="0" err="1"/>
              <a:t>Add</a:t>
            </a:r>
            <a:r>
              <a:rPr lang="nl-NL" sz="1400" dirty="0"/>
              <a:t> </a:t>
            </a:r>
            <a:r>
              <a:rPr lang="nl-NL" sz="1400" dirty="0" err="1"/>
              <a:t>two</a:t>
            </a:r>
            <a:r>
              <a:rPr lang="nl-NL" sz="1400" dirty="0"/>
              <a:t> </a:t>
            </a:r>
            <a:r>
              <a:rPr lang="nl-NL" sz="1400" dirty="0" err="1"/>
              <a:t>properties</a:t>
            </a:r>
            <a:r>
              <a:rPr lang="nl-NL" sz="1400" dirty="0"/>
              <a:t> </a:t>
            </a:r>
            <a:r>
              <a:rPr lang="nl-NL" sz="1400" dirty="0" err="1"/>
              <a:t>to</a:t>
            </a:r>
            <a:r>
              <a:rPr lang="nl-NL" sz="1400" dirty="0"/>
              <a:t> </a:t>
            </a:r>
            <a:r>
              <a:rPr lang="nl-NL" sz="1400" dirty="0" err="1"/>
              <a:t>the</a:t>
            </a:r>
            <a:r>
              <a:rPr lang="nl-NL" sz="1400" dirty="0"/>
              <a:t> log mediator:</a:t>
            </a:r>
          </a:p>
          <a:p>
            <a:pPr marL="0" indent="0">
              <a:lnSpc>
                <a:spcPts val="2000"/>
              </a:lnSpc>
              <a:buNone/>
            </a:pPr>
            <a:endParaRPr lang="nl-NL" sz="1400" dirty="0"/>
          </a:p>
          <a:p>
            <a:pPr marL="0" indent="0">
              <a:lnSpc>
                <a:spcPts val="2000"/>
              </a:lnSpc>
              <a:buNone/>
            </a:pPr>
            <a:r>
              <a:rPr lang="nl-NL" sz="1400" dirty="0"/>
              <a:t>Name		: </a:t>
            </a:r>
            <a:r>
              <a:rPr lang="nl-NL" sz="1400" b="1" dirty="0"/>
              <a:t>*** code</a:t>
            </a:r>
          </a:p>
          <a:p>
            <a:pPr marL="0" indent="0">
              <a:lnSpc>
                <a:spcPts val="2000"/>
              </a:lnSpc>
              <a:buNone/>
            </a:pPr>
            <a:r>
              <a:rPr lang="nl-NL" sz="1400" dirty="0"/>
              <a:t>Value </a:t>
            </a:r>
            <a:r>
              <a:rPr lang="nl-NL" sz="1400" dirty="0" err="1"/>
              <a:t>Expression</a:t>
            </a:r>
            <a:r>
              <a:rPr lang="nl-NL" sz="1400" dirty="0"/>
              <a:t>	: </a:t>
            </a:r>
            <a:r>
              <a:rPr lang="nl-NL" sz="1400" b="1" dirty="0"/>
              <a:t>get-property(</a:t>
            </a:r>
            <a:r>
              <a:rPr lang="en-GB" sz="1400" b="1" dirty="0"/>
              <a:t>'</a:t>
            </a:r>
            <a:r>
              <a:rPr lang="nl-NL" sz="1400" b="1" dirty="0" err="1"/>
              <a:t>requestValue</a:t>
            </a:r>
            <a:r>
              <a:rPr lang="en-GB" sz="1400" b="1" dirty="0"/>
              <a:t>'</a:t>
            </a:r>
            <a:r>
              <a:rPr lang="nl-NL" sz="1400" b="1" dirty="0"/>
              <a:t>)</a:t>
            </a:r>
          </a:p>
          <a:p>
            <a:pPr marL="0" indent="0">
              <a:lnSpc>
                <a:spcPts val="2000"/>
              </a:lnSpc>
              <a:buNone/>
            </a:pPr>
            <a:r>
              <a:rPr lang="nl-NL" sz="1400" dirty="0"/>
              <a:t>Name		: </a:t>
            </a:r>
            <a:r>
              <a:rPr lang="nl-NL" sz="1400" b="1" dirty="0"/>
              <a:t>*** </a:t>
            </a:r>
            <a:r>
              <a:rPr lang="nl-NL" sz="1400" b="1" dirty="0" err="1"/>
              <a:t>uri.var.queryparams</a:t>
            </a:r>
            <a:r>
              <a:rPr lang="nl-NL" sz="1400" dirty="0"/>
              <a:t> </a:t>
            </a:r>
          </a:p>
          <a:p>
            <a:pPr marL="0" indent="0">
              <a:lnSpc>
                <a:spcPts val="2000"/>
              </a:lnSpc>
              <a:buNone/>
            </a:pPr>
            <a:r>
              <a:rPr lang="nl-NL" sz="1400" dirty="0"/>
              <a:t>Value </a:t>
            </a:r>
            <a:r>
              <a:rPr lang="nl-NL" sz="1400" dirty="0" err="1"/>
              <a:t>Expression</a:t>
            </a:r>
            <a:r>
              <a:rPr lang="nl-NL" sz="1400" dirty="0"/>
              <a:t>	: </a:t>
            </a:r>
            <a:r>
              <a:rPr lang="en-GB" sz="1400" b="1" dirty="0" err="1"/>
              <a:t>fn:concat</a:t>
            </a:r>
            <a:r>
              <a:rPr lang="en-GB" sz="1400" b="1" dirty="0"/>
              <a:t>('</a:t>
            </a:r>
            <a:r>
              <a:rPr lang="en-GB" sz="1400" b="1" dirty="0" err="1"/>
              <a:t>alpha?codes</a:t>
            </a:r>
            <a:r>
              <a:rPr lang="en-GB" sz="1400" b="1" dirty="0"/>
              <a:t>=',get-property('</a:t>
            </a:r>
            <a:r>
              <a:rPr lang="en-GB" sz="1400" b="1" dirty="0" err="1"/>
              <a:t>requestValue</a:t>
            </a:r>
            <a:r>
              <a:rPr lang="en-GB" sz="1400" b="1" dirty="0"/>
              <a:t>'))</a:t>
            </a:r>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lvl="1">
              <a:lnSpc>
                <a:spcPts val="2000"/>
              </a:lnSpc>
              <a:buFontTx/>
              <a:buChar char="-"/>
            </a:pPr>
            <a:endParaRPr lang="nl-NL" dirty="0"/>
          </a:p>
          <a:p>
            <a:pPr marL="0" indent="0">
              <a:lnSpc>
                <a:spcPts val="2000"/>
              </a:lnSpc>
              <a:buNone/>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44</a:t>
            </a:fld>
            <a:endParaRPr lang="nl-NL"/>
          </a:p>
        </p:txBody>
      </p:sp>
      <p:grpSp>
        <p:nvGrpSpPr>
          <p:cNvPr id="12" name="Groep 11">
            <a:extLst>
              <a:ext uri="{FF2B5EF4-FFF2-40B4-BE49-F238E27FC236}">
                <a16:creationId xmlns:a16="http://schemas.microsoft.com/office/drawing/2014/main" id="{24739513-D922-4843-B843-9CF1CFE3B6FD}"/>
              </a:ext>
            </a:extLst>
          </p:cNvPr>
          <p:cNvGrpSpPr/>
          <p:nvPr/>
        </p:nvGrpSpPr>
        <p:grpSpPr>
          <a:xfrm>
            <a:off x="1062731" y="3697751"/>
            <a:ext cx="7816996" cy="2687174"/>
            <a:chOff x="1062731" y="3697751"/>
            <a:chExt cx="7816996" cy="2687174"/>
          </a:xfrm>
        </p:grpSpPr>
        <p:pic>
          <p:nvPicPr>
            <p:cNvPr id="9" name="Afbeelding 8">
              <a:extLst>
                <a:ext uri="{FF2B5EF4-FFF2-40B4-BE49-F238E27FC236}">
                  <a16:creationId xmlns:a16="http://schemas.microsoft.com/office/drawing/2014/main" id="{C5721BC5-D529-4A95-A57E-6363A13A6BB0}"/>
                </a:ext>
              </a:extLst>
            </p:cNvPr>
            <p:cNvPicPr>
              <a:picLocks noChangeAspect="1"/>
            </p:cNvPicPr>
            <p:nvPr/>
          </p:nvPicPr>
          <p:blipFill>
            <a:blip r:embed="rId2"/>
            <a:stretch>
              <a:fillRect/>
            </a:stretch>
          </p:blipFill>
          <p:spPr>
            <a:xfrm>
              <a:off x="3680086" y="3697751"/>
              <a:ext cx="5199641" cy="2687174"/>
            </a:xfrm>
            <a:prstGeom prst="rect">
              <a:avLst/>
            </a:prstGeom>
          </p:spPr>
        </p:pic>
        <p:pic>
          <p:nvPicPr>
            <p:cNvPr id="11" name="Afbeelding 10">
              <a:extLst>
                <a:ext uri="{FF2B5EF4-FFF2-40B4-BE49-F238E27FC236}">
                  <a16:creationId xmlns:a16="http://schemas.microsoft.com/office/drawing/2014/main" id="{1F24EB32-B097-40B7-B5D5-FC3204AE69AB}"/>
                </a:ext>
              </a:extLst>
            </p:cNvPr>
            <p:cNvPicPr>
              <a:picLocks noChangeAspect="1"/>
            </p:cNvPicPr>
            <p:nvPr/>
          </p:nvPicPr>
          <p:blipFill>
            <a:blip r:embed="rId3"/>
            <a:stretch>
              <a:fillRect/>
            </a:stretch>
          </p:blipFill>
          <p:spPr>
            <a:xfrm>
              <a:off x="1062731" y="3766931"/>
              <a:ext cx="2574089" cy="1524598"/>
            </a:xfrm>
            <a:prstGeom prst="rect">
              <a:avLst/>
            </a:prstGeom>
          </p:spPr>
        </p:pic>
      </p:grpSp>
    </p:spTree>
    <p:extLst>
      <p:ext uri="{BB962C8B-B14F-4D97-AF65-F5344CB8AC3E}">
        <p14:creationId xmlns:p14="http://schemas.microsoft.com/office/powerpoint/2010/main" val="3212517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45</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err="1"/>
              <a:t>With</a:t>
            </a:r>
            <a:r>
              <a:rPr lang="nl-NL" dirty="0"/>
              <a:t> </a:t>
            </a:r>
            <a:r>
              <a:rPr lang="nl-NL" dirty="0" err="1"/>
              <a:t>operation</a:t>
            </a:r>
            <a:r>
              <a:rPr lang="nl-NL" dirty="0"/>
              <a:t> </a:t>
            </a:r>
            <a:r>
              <a:rPr lang="nl-NL" b="1" dirty="0" err="1"/>
              <a:t>countryNameRequest</a:t>
            </a:r>
            <a:r>
              <a:rPr lang="nl-NL" dirty="0"/>
              <a:t> we must do </a:t>
            </a:r>
            <a:r>
              <a:rPr lang="nl-NL" dirty="0" err="1"/>
              <a:t>one</a:t>
            </a:r>
            <a:r>
              <a:rPr lang="nl-NL" dirty="0"/>
              <a:t> extra </a:t>
            </a:r>
            <a:r>
              <a:rPr lang="nl-NL" dirty="0" err="1"/>
              <a:t>thing</a:t>
            </a:r>
            <a:r>
              <a:rPr lang="nl-NL" dirty="0"/>
              <a:t>. The </a:t>
            </a:r>
            <a:r>
              <a:rPr lang="nl-NL" dirty="0" err="1"/>
              <a:t>message</a:t>
            </a:r>
            <a:r>
              <a:rPr lang="nl-NL" dirty="0"/>
              <a:t> </a:t>
            </a:r>
            <a:r>
              <a:rPr lang="nl-NL" dirty="0" err="1"/>
              <a:t>contains</a:t>
            </a:r>
            <a:r>
              <a:rPr lang="nl-NL" dirty="0"/>
              <a:t> tag &lt;</a:t>
            </a:r>
            <a:r>
              <a:rPr lang="nl-NL" dirty="0" err="1"/>
              <a:t>FullText</a:t>
            </a:r>
            <a:r>
              <a:rPr lang="nl-NL" dirty="0"/>
              <a:t>&gt;. </a:t>
            </a:r>
            <a:r>
              <a:rPr lang="nl-NL" dirty="0" err="1"/>
              <a:t>If</a:t>
            </a:r>
            <a:r>
              <a:rPr lang="nl-NL" dirty="0"/>
              <a:t> </a:t>
            </a:r>
            <a:r>
              <a:rPr lang="nl-NL" dirty="0" err="1"/>
              <a:t>this</a:t>
            </a:r>
            <a:r>
              <a:rPr lang="nl-NL" dirty="0"/>
              <a:t> has </a:t>
            </a:r>
            <a:r>
              <a:rPr lang="nl-NL" dirty="0" err="1"/>
              <a:t>value</a:t>
            </a:r>
            <a:r>
              <a:rPr lang="nl-NL" dirty="0"/>
              <a:t> </a:t>
            </a:r>
            <a:r>
              <a:rPr lang="nl-NL" dirty="0" err="1"/>
              <a:t>true</a:t>
            </a:r>
            <a:r>
              <a:rPr lang="nl-NL" dirty="0"/>
              <a:t> </a:t>
            </a:r>
            <a:r>
              <a:rPr lang="nl-NL" dirty="0" err="1"/>
              <a:t>then</a:t>
            </a:r>
            <a:r>
              <a:rPr lang="nl-NL" dirty="0"/>
              <a:t> </a:t>
            </a:r>
            <a:r>
              <a:rPr lang="nl-NL" dirty="0" err="1"/>
              <a:t>the</a:t>
            </a:r>
            <a:r>
              <a:rPr lang="nl-NL" dirty="0"/>
              <a:t> </a:t>
            </a:r>
            <a:r>
              <a:rPr lang="nl-NL" dirty="0" err="1"/>
              <a:t>uri.var.queryparam</a:t>
            </a:r>
            <a:r>
              <a:rPr lang="nl-NL" dirty="0"/>
              <a:t> property must </a:t>
            </a:r>
            <a:r>
              <a:rPr lang="nl-NL" dirty="0" err="1"/>
              <a:t>be</a:t>
            </a:r>
            <a:r>
              <a:rPr lang="nl-NL" dirty="0"/>
              <a:t> </a:t>
            </a:r>
            <a:r>
              <a:rPr lang="nl-NL" dirty="0" err="1"/>
              <a:t>appended</a:t>
            </a:r>
            <a:r>
              <a:rPr lang="nl-NL" dirty="0"/>
              <a:t> </a:t>
            </a:r>
            <a:r>
              <a:rPr lang="nl-NL" dirty="0" err="1"/>
              <a:t>with</a:t>
            </a:r>
            <a:r>
              <a:rPr lang="nl-NL" dirty="0"/>
              <a:t> “?</a:t>
            </a:r>
            <a:r>
              <a:rPr lang="nl-NL" dirty="0" err="1"/>
              <a:t>fulltext</a:t>
            </a:r>
            <a:r>
              <a:rPr lang="nl-NL" dirty="0"/>
              <a:t>=</a:t>
            </a:r>
            <a:r>
              <a:rPr lang="nl-NL" dirty="0" err="1"/>
              <a:t>true</a:t>
            </a:r>
            <a:r>
              <a:rPr lang="nl-NL" dirty="0"/>
              <a:t>”</a:t>
            </a:r>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r>
              <a:rPr lang="nl-NL" dirty="0"/>
              <a:t>Filter </a:t>
            </a:r>
            <a:r>
              <a:rPr lang="nl-NL" dirty="0" err="1"/>
              <a:t>condition</a:t>
            </a:r>
            <a:r>
              <a:rPr lang="nl-NL" dirty="0"/>
              <a:t>: </a:t>
            </a:r>
          </a:p>
          <a:p>
            <a:pPr marL="0" indent="0">
              <a:lnSpc>
                <a:spcPts val="2000"/>
              </a:lnSpc>
              <a:buFont typeface="Symbol" panose="05050102010706020507" pitchFamily="18" charset="2"/>
              <a:buNone/>
            </a:pPr>
            <a:endParaRPr lang="nl-NL" dirty="0"/>
          </a:p>
        </p:txBody>
      </p:sp>
      <p:pic>
        <p:nvPicPr>
          <p:cNvPr id="10" name="Afbeelding 9">
            <a:extLst>
              <a:ext uri="{FF2B5EF4-FFF2-40B4-BE49-F238E27FC236}">
                <a16:creationId xmlns:a16="http://schemas.microsoft.com/office/drawing/2014/main" id="{99F8D3C6-3121-4890-8CC6-E5600E76F643}"/>
              </a:ext>
            </a:extLst>
          </p:cNvPr>
          <p:cNvPicPr>
            <a:picLocks noChangeAspect="1"/>
          </p:cNvPicPr>
          <p:nvPr/>
        </p:nvPicPr>
        <p:blipFill>
          <a:blip r:embed="rId2"/>
          <a:stretch>
            <a:fillRect/>
          </a:stretch>
        </p:blipFill>
        <p:spPr>
          <a:xfrm>
            <a:off x="1033462" y="2828314"/>
            <a:ext cx="5753232" cy="2013244"/>
          </a:xfrm>
          <a:prstGeom prst="rect">
            <a:avLst/>
          </a:prstGeom>
        </p:spPr>
      </p:pic>
      <p:pic>
        <p:nvPicPr>
          <p:cNvPr id="12" name="Afbeelding 11">
            <a:extLst>
              <a:ext uri="{FF2B5EF4-FFF2-40B4-BE49-F238E27FC236}">
                <a16:creationId xmlns:a16="http://schemas.microsoft.com/office/drawing/2014/main" id="{DFD72108-7C73-4E7E-8379-FF4A710A09EB}"/>
              </a:ext>
            </a:extLst>
          </p:cNvPr>
          <p:cNvPicPr>
            <a:picLocks noChangeAspect="1"/>
          </p:cNvPicPr>
          <p:nvPr/>
        </p:nvPicPr>
        <p:blipFill>
          <a:blip r:embed="rId3"/>
          <a:stretch>
            <a:fillRect/>
          </a:stretch>
        </p:blipFill>
        <p:spPr>
          <a:xfrm>
            <a:off x="3568984" y="4841558"/>
            <a:ext cx="4585457" cy="1511502"/>
          </a:xfrm>
          <a:prstGeom prst="rect">
            <a:avLst/>
          </a:prstGeom>
        </p:spPr>
      </p:pic>
    </p:spTree>
    <p:extLst>
      <p:ext uri="{BB962C8B-B14F-4D97-AF65-F5344CB8AC3E}">
        <p14:creationId xmlns:p14="http://schemas.microsoft.com/office/powerpoint/2010/main" val="354956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46</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0857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sz="1400" dirty="0" err="1"/>
              <a:t>Then</a:t>
            </a:r>
            <a:r>
              <a:rPr lang="nl-NL" sz="1400" dirty="0"/>
              <a:t>: </a:t>
            </a:r>
          </a:p>
          <a:p>
            <a:pPr marL="0" indent="0">
              <a:lnSpc>
                <a:spcPts val="2000"/>
              </a:lnSpc>
              <a:buFont typeface="Symbol" panose="05050102010706020507" pitchFamily="18" charset="2"/>
              <a:buNone/>
            </a:pPr>
            <a:r>
              <a:rPr lang="nl-NL" sz="1400" dirty="0" err="1"/>
              <a:t>PropertyName</a:t>
            </a:r>
            <a:r>
              <a:rPr lang="nl-NL" sz="1400" dirty="0"/>
              <a:t>   : </a:t>
            </a:r>
            <a:r>
              <a:rPr lang="nl-NL" sz="1400" dirty="0" err="1"/>
              <a:t>uri.var.queryparams</a:t>
            </a:r>
            <a:endParaRPr lang="nl-NL" sz="1400" dirty="0"/>
          </a:p>
          <a:p>
            <a:pPr marL="0" indent="0">
              <a:lnSpc>
                <a:spcPts val="2000"/>
              </a:lnSpc>
              <a:buFont typeface="Symbol" panose="05050102010706020507" pitchFamily="18" charset="2"/>
              <a:buNone/>
            </a:pPr>
            <a:r>
              <a:rPr lang="nl-NL" sz="1400" dirty="0" err="1"/>
              <a:t>ValueExpression</a:t>
            </a:r>
            <a:r>
              <a:rPr lang="nl-NL" sz="1400" dirty="0"/>
              <a:t>: </a:t>
            </a:r>
            <a:r>
              <a:rPr lang="en-GB" sz="1400" dirty="0" err="1"/>
              <a:t>fn:concat</a:t>
            </a:r>
            <a:r>
              <a:rPr lang="en-GB" sz="1400" dirty="0"/>
              <a:t>('name/',get-property('</a:t>
            </a:r>
            <a:r>
              <a:rPr lang="en-GB" sz="1400" dirty="0" err="1"/>
              <a:t>requestValue</a:t>
            </a:r>
            <a:r>
              <a:rPr lang="en-GB" sz="1400" dirty="0"/>
              <a:t>'),'?</a:t>
            </a:r>
            <a:r>
              <a:rPr lang="en-GB" sz="1400" dirty="0" err="1"/>
              <a:t>fullText</a:t>
            </a:r>
            <a:r>
              <a:rPr lang="en-GB" sz="1400" dirty="0"/>
              <a:t>=true’)</a:t>
            </a:r>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r>
              <a:rPr lang="en-GB" sz="1400" dirty="0"/>
              <a:t>Else:</a:t>
            </a:r>
          </a:p>
          <a:p>
            <a:pPr marL="0" indent="0">
              <a:lnSpc>
                <a:spcPts val="2000"/>
              </a:lnSpc>
              <a:buNone/>
            </a:pPr>
            <a:r>
              <a:rPr lang="nl-NL" sz="1400" dirty="0" err="1"/>
              <a:t>PropertyName</a:t>
            </a:r>
            <a:r>
              <a:rPr lang="nl-NL" sz="1400" dirty="0"/>
              <a:t>   : </a:t>
            </a:r>
            <a:r>
              <a:rPr lang="nl-NL" sz="1400" dirty="0" err="1"/>
              <a:t>uri.var.queryparams</a:t>
            </a:r>
            <a:endParaRPr lang="nl-NL" sz="1400" dirty="0"/>
          </a:p>
          <a:p>
            <a:pPr marL="0" indent="0">
              <a:lnSpc>
                <a:spcPts val="2000"/>
              </a:lnSpc>
              <a:buNone/>
            </a:pPr>
            <a:r>
              <a:rPr lang="nl-NL" sz="1400" dirty="0" err="1"/>
              <a:t>ValueExpression</a:t>
            </a:r>
            <a:r>
              <a:rPr lang="nl-NL" sz="1400" dirty="0"/>
              <a:t>: </a:t>
            </a:r>
            <a:r>
              <a:rPr lang="en-GB" sz="1400" dirty="0" err="1"/>
              <a:t>fn:concat</a:t>
            </a:r>
            <a:r>
              <a:rPr lang="en-GB" sz="1400" dirty="0"/>
              <a:t>('name/',get-property('</a:t>
            </a:r>
            <a:r>
              <a:rPr lang="en-GB" sz="1400" dirty="0" err="1"/>
              <a:t>requestValue</a:t>
            </a:r>
            <a:r>
              <a:rPr lang="en-GB" sz="1400" dirty="0"/>
              <a:t>'))</a:t>
            </a:r>
          </a:p>
          <a:p>
            <a:pPr marL="0" indent="0">
              <a:lnSpc>
                <a:spcPts val="2000"/>
              </a:lnSpc>
              <a:buFont typeface="Symbol" panose="05050102010706020507" pitchFamily="18" charset="2"/>
              <a:buNone/>
            </a:pPr>
            <a:endParaRPr lang="en-GB" sz="1400" dirty="0"/>
          </a:p>
          <a:p>
            <a:pPr marL="0" indent="0">
              <a:lnSpc>
                <a:spcPts val="2000"/>
              </a:lnSpc>
              <a:buFont typeface="Symbol" panose="05050102010706020507" pitchFamily="18" charset="2"/>
              <a:buNone/>
            </a:pPr>
            <a:endParaRPr lang="nl-NL" sz="1400" dirty="0"/>
          </a:p>
        </p:txBody>
      </p:sp>
      <p:grpSp>
        <p:nvGrpSpPr>
          <p:cNvPr id="8" name="Groep 7">
            <a:extLst>
              <a:ext uri="{FF2B5EF4-FFF2-40B4-BE49-F238E27FC236}">
                <a16:creationId xmlns:a16="http://schemas.microsoft.com/office/drawing/2014/main" id="{5821AC92-F235-4686-B6D9-5BA3F46A4781}"/>
              </a:ext>
            </a:extLst>
          </p:cNvPr>
          <p:cNvGrpSpPr/>
          <p:nvPr/>
        </p:nvGrpSpPr>
        <p:grpSpPr>
          <a:xfrm>
            <a:off x="1062731" y="2392479"/>
            <a:ext cx="4905984" cy="1396284"/>
            <a:chOff x="1062731" y="2392479"/>
            <a:chExt cx="4905984" cy="1396284"/>
          </a:xfrm>
        </p:grpSpPr>
        <p:pic>
          <p:nvPicPr>
            <p:cNvPr id="7" name="Afbeelding 6">
              <a:extLst>
                <a:ext uri="{FF2B5EF4-FFF2-40B4-BE49-F238E27FC236}">
                  <a16:creationId xmlns:a16="http://schemas.microsoft.com/office/drawing/2014/main" id="{D012D4C4-5816-4091-8086-02ECA2668F9D}"/>
                </a:ext>
              </a:extLst>
            </p:cNvPr>
            <p:cNvPicPr>
              <a:picLocks noChangeAspect="1"/>
            </p:cNvPicPr>
            <p:nvPr/>
          </p:nvPicPr>
          <p:blipFill rotWithShape="1">
            <a:blip r:embed="rId2"/>
            <a:srcRect l="15250" t="65374" r="47951" b="3151"/>
            <a:stretch/>
          </p:blipFill>
          <p:spPr>
            <a:xfrm>
              <a:off x="3175284" y="2444779"/>
              <a:ext cx="2793431" cy="1343984"/>
            </a:xfrm>
            <a:prstGeom prst="rect">
              <a:avLst/>
            </a:prstGeom>
          </p:spPr>
        </p:pic>
        <p:pic>
          <p:nvPicPr>
            <p:cNvPr id="13" name="Afbeelding 12">
              <a:extLst>
                <a:ext uri="{FF2B5EF4-FFF2-40B4-BE49-F238E27FC236}">
                  <a16:creationId xmlns:a16="http://schemas.microsoft.com/office/drawing/2014/main" id="{D1A49503-8188-4B1B-9301-B1E2544B8508}"/>
                </a:ext>
              </a:extLst>
            </p:cNvPr>
            <p:cNvPicPr>
              <a:picLocks noChangeAspect="1"/>
            </p:cNvPicPr>
            <p:nvPr/>
          </p:nvPicPr>
          <p:blipFill rotWithShape="1">
            <a:blip r:embed="rId2"/>
            <a:srcRect l="49071" t="31663" r="28880" b="41961"/>
            <a:stretch/>
          </p:blipFill>
          <p:spPr>
            <a:xfrm>
              <a:off x="1062731" y="2392479"/>
              <a:ext cx="2075138" cy="1396284"/>
            </a:xfrm>
            <a:prstGeom prst="rect">
              <a:avLst/>
            </a:prstGeom>
          </p:spPr>
        </p:pic>
      </p:grpSp>
      <p:grpSp>
        <p:nvGrpSpPr>
          <p:cNvPr id="15" name="Groep 14">
            <a:extLst>
              <a:ext uri="{FF2B5EF4-FFF2-40B4-BE49-F238E27FC236}">
                <a16:creationId xmlns:a16="http://schemas.microsoft.com/office/drawing/2014/main" id="{CAD5EC8C-1C98-4651-A1E4-350AFAEDD2C3}"/>
              </a:ext>
            </a:extLst>
          </p:cNvPr>
          <p:cNvGrpSpPr/>
          <p:nvPr/>
        </p:nvGrpSpPr>
        <p:grpSpPr>
          <a:xfrm>
            <a:off x="1062731" y="4790548"/>
            <a:ext cx="4348383" cy="1400480"/>
            <a:chOff x="1062731" y="4790548"/>
            <a:chExt cx="4348383" cy="1400480"/>
          </a:xfrm>
        </p:grpSpPr>
        <p:pic>
          <p:nvPicPr>
            <p:cNvPr id="9" name="Afbeelding 8">
              <a:extLst>
                <a:ext uri="{FF2B5EF4-FFF2-40B4-BE49-F238E27FC236}">
                  <a16:creationId xmlns:a16="http://schemas.microsoft.com/office/drawing/2014/main" id="{48568EFA-FF3A-4159-A47E-5A4C5C6484F2}"/>
                </a:ext>
              </a:extLst>
            </p:cNvPr>
            <p:cNvPicPr>
              <a:picLocks noChangeAspect="1"/>
            </p:cNvPicPr>
            <p:nvPr/>
          </p:nvPicPr>
          <p:blipFill rotWithShape="1">
            <a:blip r:embed="rId3"/>
            <a:srcRect l="15761" t="65981" r="53689"/>
            <a:stretch/>
          </p:blipFill>
          <p:spPr>
            <a:xfrm>
              <a:off x="3175284" y="4790548"/>
              <a:ext cx="2235830" cy="1400480"/>
            </a:xfrm>
            <a:prstGeom prst="rect">
              <a:avLst/>
            </a:prstGeom>
          </p:spPr>
        </p:pic>
        <p:pic>
          <p:nvPicPr>
            <p:cNvPr id="14" name="Afbeelding 13">
              <a:extLst>
                <a:ext uri="{FF2B5EF4-FFF2-40B4-BE49-F238E27FC236}">
                  <a16:creationId xmlns:a16="http://schemas.microsoft.com/office/drawing/2014/main" id="{AC93A61F-7611-40B8-956A-2E2BDEBF786C}"/>
                </a:ext>
              </a:extLst>
            </p:cNvPr>
            <p:cNvPicPr>
              <a:picLocks noChangeAspect="1"/>
            </p:cNvPicPr>
            <p:nvPr/>
          </p:nvPicPr>
          <p:blipFill rotWithShape="1">
            <a:blip r:embed="rId3"/>
            <a:srcRect l="49071" t="32247" r="29125" b="41623"/>
            <a:stretch/>
          </p:blipFill>
          <p:spPr>
            <a:xfrm>
              <a:off x="1062731" y="4790548"/>
              <a:ext cx="1993692" cy="1343985"/>
            </a:xfrm>
            <a:prstGeom prst="rect">
              <a:avLst/>
            </a:prstGeom>
          </p:spPr>
        </p:pic>
      </p:grpSp>
    </p:spTree>
    <p:extLst>
      <p:ext uri="{BB962C8B-B14F-4D97-AF65-F5344CB8AC3E}">
        <p14:creationId xmlns:p14="http://schemas.microsoft.com/office/powerpoint/2010/main" val="336258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47</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err="1"/>
              <a:t>Let’s</a:t>
            </a:r>
            <a:r>
              <a:rPr lang="nl-NL" dirty="0"/>
              <a:t> finish </a:t>
            </a:r>
            <a:r>
              <a:rPr lang="nl-NL" dirty="0" err="1"/>
              <a:t>the</a:t>
            </a:r>
            <a:r>
              <a:rPr lang="nl-NL" dirty="0"/>
              <a:t> </a:t>
            </a:r>
            <a:r>
              <a:rPr lang="nl-NL" dirty="0" err="1"/>
              <a:t>other</a:t>
            </a:r>
            <a:r>
              <a:rPr lang="nl-NL" dirty="0"/>
              <a:t> case </a:t>
            </a:r>
            <a:r>
              <a:rPr lang="nl-NL" dirty="0" err="1"/>
              <a:t>nodes</a:t>
            </a:r>
            <a:r>
              <a:rPr lang="nl-NL" dirty="0"/>
              <a:t> </a:t>
            </a:r>
            <a:r>
              <a:rPr lang="nl-NL" dirty="0" err="1"/>
              <a:t>and</a:t>
            </a:r>
            <a:r>
              <a:rPr lang="nl-NL" dirty="0"/>
              <a:t> test</a:t>
            </a:r>
          </a:p>
          <a:p>
            <a:pPr marL="0" indent="0">
              <a:lnSpc>
                <a:spcPts val="2000"/>
              </a:lnSpc>
              <a:buFont typeface="Symbol" panose="05050102010706020507" pitchFamily="18" charset="2"/>
              <a:buNone/>
            </a:pPr>
            <a:endParaRPr lang="nl-NL" dirty="0"/>
          </a:p>
          <a:p>
            <a:pPr>
              <a:lnSpc>
                <a:spcPts val="2000"/>
              </a:lnSpc>
            </a:pPr>
            <a:r>
              <a:rPr lang="nl-NL" sz="1400" dirty="0"/>
              <a:t>Case node: </a:t>
            </a:r>
            <a:r>
              <a:rPr lang="nl-NL" sz="1400" b="1" dirty="0" err="1"/>
              <a:t>countryCodeRequest</a:t>
            </a:r>
            <a:r>
              <a:rPr lang="nl-NL" sz="1400" b="1" dirty="0"/>
              <a:t> </a:t>
            </a:r>
            <a:r>
              <a:rPr lang="en-US" dirty="0">
                <a:solidFill>
                  <a:srgbClr val="00B050"/>
                </a:solidFill>
              </a:rPr>
              <a:t>√</a:t>
            </a:r>
            <a:endParaRPr lang="nl-NL" sz="1400" b="1" dirty="0">
              <a:solidFill>
                <a:srgbClr val="00B050"/>
              </a:solidFill>
            </a:endParaRPr>
          </a:p>
          <a:p>
            <a:pPr indent="0">
              <a:lnSpc>
                <a:spcPts val="1500"/>
              </a:lnSpc>
              <a:buNone/>
            </a:pPr>
            <a:r>
              <a:rPr lang="en-US" sz="1200" dirty="0" err="1"/>
              <a:t>requestValue</a:t>
            </a:r>
            <a:r>
              <a:rPr lang="en-US" sz="1200" dirty="0"/>
              <a:t>	: $body/</a:t>
            </a:r>
            <a:r>
              <a:rPr lang="en-US" sz="1200" dirty="0" err="1"/>
              <a:t>code:countryCodeRequest</a:t>
            </a:r>
            <a:r>
              <a:rPr lang="en-US" sz="1200" dirty="0"/>
              <a:t>/</a:t>
            </a:r>
            <a:r>
              <a:rPr lang="en-US" sz="1200" dirty="0" err="1"/>
              <a:t>code:code</a:t>
            </a:r>
            <a:endParaRPr lang="en-US" sz="1200" dirty="0"/>
          </a:p>
          <a:p>
            <a:pPr indent="0">
              <a:lnSpc>
                <a:spcPts val="1500"/>
              </a:lnSpc>
              <a:buNone/>
            </a:pPr>
            <a:r>
              <a:rPr lang="en-US" sz="1200" dirty="0"/>
              <a:t>Namespace	: </a:t>
            </a:r>
            <a:r>
              <a:rPr lang="en-US" sz="1200" dirty="0" err="1"/>
              <a:t>xmlns:code</a:t>
            </a:r>
            <a:r>
              <a:rPr lang="en-US" sz="1200" dirty="0"/>
              <a:t>="http://wso2.qualogy.com/country/code</a:t>
            </a:r>
            <a:endParaRPr lang="nl-NL" sz="1200" dirty="0"/>
          </a:p>
          <a:p>
            <a:pPr marL="288000" lvl="1" indent="0">
              <a:lnSpc>
                <a:spcPts val="1500"/>
              </a:lnSpc>
              <a:buSzPct val="115000"/>
              <a:buNone/>
            </a:pPr>
            <a:r>
              <a:rPr lang="en-GB" sz="1200" dirty="0" err="1"/>
              <a:t>uri.var.queryparams</a:t>
            </a:r>
            <a:r>
              <a:rPr lang="en-GB" sz="1200" dirty="0"/>
              <a:t>: </a:t>
            </a:r>
            <a:r>
              <a:rPr lang="en-GB" sz="1200" dirty="0" err="1"/>
              <a:t>fn:concat</a:t>
            </a:r>
            <a:r>
              <a:rPr lang="en-GB" sz="1200" dirty="0"/>
              <a:t>(‘currency/',get-property('</a:t>
            </a:r>
            <a:r>
              <a:rPr lang="en-GB" sz="1200" dirty="0" err="1"/>
              <a:t>requestValue</a:t>
            </a:r>
            <a:r>
              <a:rPr lang="en-GB" sz="1200" dirty="0"/>
              <a:t>')) </a:t>
            </a:r>
            <a:endParaRPr lang="nl-NL" sz="1400" dirty="0"/>
          </a:p>
          <a:p>
            <a:pPr>
              <a:lnSpc>
                <a:spcPts val="2000"/>
              </a:lnSpc>
            </a:pPr>
            <a:r>
              <a:rPr lang="nl-NL" sz="1400" dirty="0"/>
              <a:t>Case node: </a:t>
            </a:r>
            <a:r>
              <a:rPr lang="nl-NL" sz="1400" b="1" dirty="0" err="1"/>
              <a:t>countryNameRequest</a:t>
            </a:r>
            <a:endParaRPr lang="nl-NL" sz="1400" b="1" dirty="0"/>
          </a:p>
          <a:p>
            <a:pPr marL="288000" lvl="1" indent="0">
              <a:lnSpc>
                <a:spcPts val="1500"/>
              </a:lnSpc>
              <a:buNone/>
            </a:pPr>
            <a:r>
              <a:rPr lang="nl-NL" sz="1200" dirty="0" err="1"/>
              <a:t>requestValue</a:t>
            </a:r>
            <a:r>
              <a:rPr lang="nl-NL" sz="1200" dirty="0"/>
              <a:t>	: </a:t>
            </a:r>
            <a:r>
              <a:rPr lang="en-GB" sz="1200" dirty="0"/>
              <a:t>$body/</a:t>
            </a:r>
            <a:r>
              <a:rPr lang="en-GB" sz="1200" dirty="0" err="1"/>
              <a:t>name:countryNameRequest</a:t>
            </a:r>
            <a:r>
              <a:rPr lang="en-GB" sz="1200" dirty="0"/>
              <a:t>/</a:t>
            </a:r>
            <a:r>
              <a:rPr lang="en-GB" sz="1200" dirty="0" err="1"/>
              <a:t>name:name</a:t>
            </a:r>
            <a:endParaRPr lang="en-GB" sz="1200" dirty="0"/>
          </a:p>
          <a:p>
            <a:pPr marL="288000" lvl="1" indent="0">
              <a:lnSpc>
                <a:spcPts val="1500"/>
              </a:lnSpc>
              <a:buNone/>
            </a:pPr>
            <a:r>
              <a:rPr lang="en-GB" sz="1200" dirty="0"/>
              <a:t>namespace	: </a:t>
            </a:r>
            <a:r>
              <a:rPr lang="en-GB" sz="1200" dirty="0" err="1"/>
              <a:t>xmlns:name</a:t>
            </a:r>
            <a:r>
              <a:rPr lang="en-GB" sz="1200" dirty="0"/>
              <a:t>=</a:t>
            </a:r>
            <a:r>
              <a:rPr lang="en-GB" sz="1200" dirty="0">
                <a:hlinkClick r:id="rId2"/>
              </a:rPr>
              <a:t>http://wso2.qualogy.com/country/name</a:t>
            </a:r>
            <a:endParaRPr lang="en-GB" sz="1200" dirty="0"/>
          </a:p>
          <a:p>
            <a:pPr marL="288000" lvl="1" indent="0">
              <a:lnSpc>
                <a:spcPts val="1500"/>
              </a:lnSpc>
              <a:buNone/>
            </a:pPr>
            <a:r>
              <a:rPr lang="en-GB" sz="1200" dirty="0" err="1"/>
              <a:t>fullText</a:t>
            </a:r>
            <a:r>
              <a:rPr lang="en-GB" sz="1200" dirty="0"/>
              <a:t>		: $body/</a:t>
            </a:r>
            <a:r>
              <a:rPr lang="en-GB" sz="1200" dirty="0" err="1"/>
              <a:t>name:countryNameRequest</a:t>
            </a:r>
            <a:r>
              <a:rPr lang="en-GB" sz="1200" dirty="0"/>
              <a:t>/</a:t>
            </a:r>
            <a:r>
              <a:rPr lang="en-GB" sz="1200" dirty="0" err="1"/>
              <a:t>name:fulltext</a:t>
            </a:r>
            <a:endParaRPr lang="en-GB" sz="1200" dirty="0"/>
          </a:p>
          <a:p>
            <a:pPr marL="288000" lvl="1" indent="0">
              <a:lnSpc>
                <a:spcPts val="1500"/>
              </a:lnSpc>
              <a:buNone/>
            </a:pPr>
            <a:r>
              <a:rPr lang="en-GB" sz="1200" dirty="0"/>
              <a:t>namespace	: </a:t>
            </a:r>
            <a:r>
              <a:rPr lang="en-GB" sz="1200" dirty="0" err="1"/>
              <a:t>xmlns:name</a:t>
            </a:r>
            <a:r>
              <a:rPr lang="en-GB" sz="1200" dirty="0"/>
              <a:t>=</a:t>
            </a:r>
            <a:r>
              <a:rPr lang="en-GB" sz="1200" dirty="0">
                <a:hlinkClick r:id="rId2"/>
              </a:rPr>
              <a:t>http://wso2.qualogy.com/country/name</a:t>
            </a:r>
            <a:endParaRPr lang="en-GB" sz="1200" dirty="0"/>
          </a:p>
          <a:p>
            <a:pPr marL="288000" lvl="1" indent="0">
              <a:lnSpc>
                <a:spcPts val="1500"/>
              </a:lnSpc>
              <a:buNone/>
            </a:pPr>
            <a:r>
              <a:rPr lang="en-GB" sz="1200" dirty="0" err="1"/>
              <a:t>uri.var.queryparams</a:t>
            </a:r>
            <a:r>
              <a:rPr lang="en-GB" sz="1200" dirty="0"/>
              <a:t>: </a:t>
            </a:r>
            <a:r>
              <a:rPr lang="en-GB" sz="1200" dirty="0" err="1"/>
              <a:t>fn:concat</a:t>
            </a:r>
            <a:r>
              <a:rPr lang="en-GB" sz="1200" dirty="0"/>
              <a:t>('name/',get-property('</a:t>
            </a:r>
            <a:r>
              <a:rPr lang="en-GB" sz="1200" dirty="0" err="1"/>
              <a:t>requestValue</a:t>
            </a:r>
            <a:r>
              <a:rPr lang="en-GB" sz="1200" dirty="0"/>
              <a:t>')</a:t>
            </a:r>
            <a:r>
              <a:rPr lang="en-GB" sz="1200" dirty="0">
                <a:solidFill>
                  <a:schemeClr val="tx1">
                    <a:lumMod val="10000"/>
                    <a:lumOff val="90000"/>
                  </a:schemeClr>
                </a:solidFill>
              </a:rPr>
              <a:t>,'?</a:t>
            </a:r>
            <a:r>
              <a:rPr lang="en-GB" sz="1200" dirty="0" err="1">
                <a:solidFill>
                  <a:schemeClr val="tx1">
                    <a:lumMod val="10000"/>
                    <a:lumOff val="90000"/>
                  </a:schemeClr>
                </a:solidFill>
              </a:rPr>
              <a:t>fullText</a:t>
            </a:r>
            <a:r>
              <a:rPr lang="en-GB" sz="1200" dirty="0">
                <a:solidFill>
                  <a:schemeClr val="tx1">
                    <a:lumMod val="10000"/>
                    <a:lumOff val="90000"/>
                  </a:schemeClr>
                </a:solidFill>
              </a:rPr>
              <a:t>=true'</a:t>
            </a:r>
            <a:r>
              <a:rPr lang="en-GB" sz="1200" dirty="0"/>
              <a:t>) </a:t>
            </a:r>
            <a:endParaRPr lang="nl-NL" sz="1200" dirty="0"/>
          </a:p>
          <a:p>
            <a:pPr>
              <a:lnSpc>
                <a:spcPts val="2000"/>
              </a:lnSpc>
            </a:pPr>
            <a:r>
              <a:rPr lang="nl-NL" sz="1400" dirty="0"/>
              <a:t>Case node: </a:t>
            </a:r>
            <a:r>
              <a:rPr lang="nl-NL" sz="1400" b="1" dirty="0" err="1"/>
              <a:t>countryCurrencyRequest</a:t>
            </a:r>
            <a:endParaRPr lang="nl-NL" sz="1400" b="1" dirty="0"/>
          </a:p>
          <a:p>
            <a:pPr indent="0">
              <a:lnSpc>
                <a:spcPts val="1500"/>
              </a:lnSpc>
              <a:buNone/>
            </a:pPr>
            <a:r>
              <a:rPr lang="en-GB" sz="1200" dirty="0" err="1"/>
              <a:t>requestValue</a:t>
            </a:r>
            <a:r>
              <a:rPr lang="en-GB" sz="1200" dirty="0"/>
              <a:t>	: $body/</a:t>
            </a:r>
            <a:r>
              <a:rPr lang="en-GB" sz="1200" dirty="0" err="1"/>
              <a:t>curr:countryCurrencyRequest</a:t>
            </a:r>
            <a:r>
              <a:rPr lang="en-GB" sz="1200" dirty="0"/>
              <a:t>/</a:t>
            </a:r>
            <a:r>
              <a:rPr lang="en-GB" sz="1200" dirty="0" err="1"/>
              <a:t>curr:currency</a:t>
            </a:r>
            <a:r>
              <a:rPr lang="en-GB" sz="1200" dirty="0"/>
              <a:t> </a:t>
            </a:r>
          </a:p>
          <a:p>
            <a:pPr indent="0">
              <a:lnSpc>
                <a:spcPts val="1500"/>
              </a:lnSpc>
              <a:buNone/>
            </a:pPr>
            <a:r>
              <a:rPr lang="en-GB" sz="1200" dirty="0"/>
              <a:t>namespace	: </a:t>
            </a:r>
            <a:r>
              <a:rPr lang="en-GB" sz="1200" dirty="0" err="1"/>
              <a:t>xmlns:curr</a:t>
            </a:r>
            <a:r>
              <a:rPr lang="en-GB" sz="1200" dirty="0"/>
              <a:t>=</a:t>
            </a:r>
            <a:r>
              <a:rPr lang="en-GB" sz="1200" dirty="0">
                <a:hlinkClick r:id="rId3"/>
              </a:rPr>
              <a:t>http://wso2.qualogy.com/country/currency</a:t>
            </a:r>
            <a:endParaRPr lang="en-GB" sz="1200" dirty="0"/>
          </a:p>
          <a:p>
            <a:pPr indent="0">
              <a:lnSpc>
                <a:spcPts val="1500"/>
              </a:lnSpc>
              <a:buNone/>
            </a:pPr>
            <a:r>
              <a:rPr lang="en-GB" sz="1200" dirty="0" err="1"/>
              <a:t>uri.var.queryparams</a:t>
            </a:r>
            <a:r>
              <a:rPr lang="en-GB" sz="1200" dirty="0"/>
              <a:t>: </a:t>
            </a:r>
            <a:r>
              <a:rPr lang="en-GB" sz="1200" dirty="0" err="1"/>
              <a:t>fn:concat</a:t>
            </a:r>
            <a:r>
              <a:rPr lang="en-GB" sz="1200" dirty="0"/>
              <a:t>(‘currency/',get-property('</a:t>
            </a:r>
            <a:r>
              <a:rPr lang="en-GB" sz="1200" dirty="0" err="1"/>
              <a:t>requestValue</a:t>
            </a:r>
            <a:r>
              <a:rPr lang="en-GB" sz="1200" dirty="0"/>
              <a:t>')) </a:t>
            </a:r>
          </a:p>
          <a:p>
            <a:pPr>
              <a:lnSpc>
                <a:spcPts val="2000"/>
              </a:lnSpc>
            </a:pPr>
            <a:r>
              <a:rPr lang="nl-NL" sz="1400" dirty="0"/>
              <a:t>Case node: </a:t>
            </a:r>
            <a:r>
              <a:rPr lang="nl-NL" sz="1400" b="1" dirty="0" err="1"/>
              <a:t>countryCallingCode</a:t>
            </a:r>
            <a:endParaRPr lang="nl-NL" sz="1400" b="1" dirty="0"/>
          </a:p>
          <a:p>
            <a:pPr indent="0">
              <a:lnSpc>
                <a:spcPts val="1500"/>
              </a:lnSpc>
              <a:buNone/>
            </a:pPr>
            <a:r>
              <a:rPr lang="en-US" sz="1200" dirty="0" err="1"/>
              <a:t>requestValue</a:t>
            </a:r>
            <a:r>
              <a:rPr lang="en-US" sz="1200" dirty="0"/>
              <a:t>	: $body/</a:t>
            </a:r>
            <a:r>
              <a:rPr lang="en-US" sz="1200" dirty="0" err="1"/>
              <a:t>callcode:countryCallingCodeRequest</a:t>
            </a:r>
            <a:r>
              <a:rPr lang="en-US" sz="1200" dirty="0"/>
              <a:t>/</a:t>
            </a:r>
            <a:r>
              <a:rPr lang="en-US" sz="1200" dirty="0" err="1"/>
              <a:t>callcode:callingcode</a:t>
            </a:r>
            <a:endParaRPr lang="en-US" sz="1200" dirty="0"/>
          </a:p>
          <a:p>
            <a:pPr indent="0">
              <a:lnSpc>
                <a:spcPts val="1500"/>
              </a:lnSpc>
              <a:buNone/>
            </a:pPr>
            <a:r>
              <a:rPr lang="en-US" sz="1200" dirty="0"/>
              <a:t>Namespace	: </a:t>
            </a:r>
            <a:r>
              <a:rPr lang="en-US" sz="1200" dirty="0" err="1"/>
              <a:t>xmlns:callcode</a:t>
            </a:r>
            <a:r>
              <a:rPr lang="en-US" sz="1200" dirty="0"/>
              <a:t>="http://wso2.qualogy.com/country/</a:t>
            </a:r>
            <a:r>
              <a:rPr lang="en-US" sz="1200" dirty="0" err="1"/>
              <a:t>callingcode</a:t>
            </a:r>
            <a:endParaRPr lang="nl-NL" sz="1200" dirty="0"/>
          </a:p>
          <a:p>
            <a:pPr marL="288000" lvl="1" indent="0">
              <a:lnSpc>
                <a:spcPts val="1500"/>
              </a:lnSpc>
              <a:buSzPct val="115000"/>
              <a:buNone/>
            </a:pPr>
            <a:r>
              <a:rPr lang="en-GB" sz="1200" dirty="0" err="1"/>
              <a:t>uri.var.queryparams</a:t>
            </a:r>
            <a:r>
              <a:rPr lang="en-GB" sz="1200" dirty="0"/>
              <a:t>: </a:t>
            </a:r>
            <a:r>
              <a:rPr lang="en-GB" sz="1200" dirty="0" err="1"/>
              <a:t>fn:concat</a:t>
            </a:r>
            <a:r>
              <a:rPr lang="en-GB" sz="1200" dirty="0"/>
              <a:t>(‘currency/',get-property('</a:t>
            </a:r>
            <a:r>
              <a:rPr lang="en-GB" sz="1200" dirty="0" err="1"/>
              <a:t>requestValue</a:t>
            </a:r>
            <a:r>
              <a:rPr lang="en-GB" sz="1200" dirty="0"/>
              <a:t>')) </a:t>
            </a:r>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sz="1400"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spTree>
    <p:extLst>
      <p:ext uri="{BB962C8B-B14F-4D97-AF65-F5344CB8AC3E}">
        <p14:creationId xmlns:p14="http://schemas.microsoft.com/office/powerpoint/2010/main" val="888236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48</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Open project </a:t>
            </a:r>
            <a:r>
              <a:rPr lang="nl-NL" dirty="0" err="1"/>
              <a:t>CountriesServiceCAR</a:t>
            </a:r>
            <a:r>
              <a:rPr lang="nl-NL" dirty="0"/>
              <a:t> (</a:t>
            </a:r>
            <a:r>
              <a:rPr lang="nl-NL" dirty="0" err="1"/>
              <a:t>pom</a:t>
            </a:r>
            <a:r>
              <a:rPr lang="nl-NL" dirty="0"/>
              <a:t> file) </a:t>
            </a:r>
            <a:r>
              <a:rPr lang="nl-NL" dirty="0" err="1"/>
              <a:t>and</a:t>
            </a:r>
            <a:r>
              <a:rPr lang="nl-NL" dirty="0"/>
              <a:t> select </a:t>
            </a:r>
            <a:r>
              <a:rPr lang="nl-NL" dirty="0" err="1"/>
              <a:t>all</a:t>
            </a:r>
            <a:r>
              <a:rPr lang="nl-NL" dirty="0"/>
              <a:t> </a:t>
            </a:r>
            <a:r>
              <a:rPr lang="nl-NL" dirty="0" err="1"/>
              <a:t>artifacts</a:t>
            </a:r>
            <a:r>
              <a:rPr lang="nl-NL" dirty="0"/>
              <a:t> </a:t>
            </a:r>
            <a:r>
              <a:rPr lang="nl-NL" dirty="0" err="1"/>
              <a:t>by</a:t>
            </a:r>
            <a:r>
              <a:rPr lang="nl-NL" dirty="0"/>
              <a:t> </a:t>
            </a:r>
            <a:r>
              <a:rPr lang="nl-NL" dirty="0" err="1"/>
              <a:t>clicking</a:t>
            </a:r>
            <a:r>
              <a:rPr lang="nl-NL" dirty="0"/>
              <a:t> button “Select </a:t>
            </a:r>
            <a:r>
              <a:rPr lang="nl-NL" dirty="0" err="1"/>
              <a:t>All</a:t>
            </a:r>
            <a:r>
              <a:rPr lang="nl-NL" dirty="0"/>
              <a:t>” </a:t>
            </a:r>
            <a:r>
              <a:rPr lang="nl-NL" dirty="0" err="1"/>
              <a:t>and</a:t>
            </a:r>
            <a:r>
              <a:rPr lang="nl-NL" dirty="0"/>
              <a:t> save </a:t>
            </a:r>
            <a:r>
              <a:rPr lang="nl-NL" dirty="0" err="1"/>
              <a:t>the</a:t>
            </a:r>
            <a:r>
              <a:rPr lang="nl-NL" dirty="0"/>
              <a:t> file.</a:t>
            </a:r>
          </a:p>
        </p:txBody>
      </p:sp>
      <p:pic>
        <p:nvPicPr>
          <p:cNvPr id="6" name="Afbeelding 5">
            <a:extLst>
              <a:ext uri="{FF2B5EF4-FFF2-40B4-BE49-F238E27FC236}">
                <a16:creationId xmlns:a16="http://schemas.microsoft.com/office/drawing/2014/main" id="{68D4F0B7-1DE4-4203-AF30-45EA584FD1E8}"/>
              </a:ext>
            </a:extLst>
          </p:cNvPr>
          <p:cNvPicPr>
            <a:picLocks noChangeAspect="1"/>
          </p:cNvPicPr>
          <p:nvPr/>
        </p:nvPicPr>
        <p:blipFill>
          <a:blip r:embed="rId2"/>
          <a:stretch>
            <a:fillRect/>
          </a:stretch>
        </p:blipFill>
        <p:spPr>
          <a:xfrm>
            <a:off x="1062731" y="2295524"/>
            <a:ext cx="7562523" cy="4051730"/>
          </a:xfrm>
          <a:prstGeom prst="rect">
            <a:avLst/>
          </a:prstGeom>
        </p:spPr>
      </p:pic>
    </p:spTree>
    <p:extLst>
      <p:ext uri="{BB962C8B-B14F-4D97-AF65-F5344CB8AC3E}">
        <p14:creationId xmlns:p14="http://schemas.microsoft.com/office/powerpoint/2010/main" val="3341104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49</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In </a:t>
            </a:r>
            <a:r>
              <a:rPr lang="nl-NL" dirty="0" err="1"/>
              <a:t>the</a:t>
            </a:r>
            <a:r>
              <a:rPr lang="nl-NL" dirty="0"/>
              <a:t> Servers tab right click </a:t>
            </a:r>
            <a:r>
              <a:rPr lang="nl-NL" dirty="0" err="1"/>
              <a:t>our</a:t>
            </a:r>
            <a:r>
              <a:rPr lang="nl-NL" dirty="0"/>
              <a:t> project </a:t>
            </a:r>
            <a:r>
              <a:rPr lang="nl-NL" dirty="0" err="1"/>
              <a:t>and</a:t>
            </a:r>
            <a:r>
              <a:rPr lang="nl-NL" dirty="0"/>
              <a:t> select contextmenu item </a:t>
            </a:r>
            <a:r>
              <a:rPr lang="nl-NL" dirty="0" err="1"/>
              <a:t>Redeploy</a:t>
            </a:r>
            <a:endParaRPr lang="nl-NL" dirty="0"/>
          </a:p>
        </p:txBody>
      </p:sp>
      <p:pic>
        <p:nvPicPr>
          <p:cNvPr id="12" name="Afbeelding 11">
            <a:extLst>
              <a:ext uri="{FF2B5EF4-FFF2-40B4-BE49-F238E27FC236}">
                <a16:creationId xmlns:a16="http://schemas.microsoft.com/office/drawing/2014/main" id="{6F078A61-C03D-4B47-A31C-0DB653431D92}"/>
              </a:ext>
            </a:extLst>
          </p:cNvPr>
          <p:cNvPicPr>
            <a:picLocks noChangeAspect="1"/>
          </p:cNvPicPr>
          <p:nvPr/>
        </p:nvPicPr>
        <p:blipFill>
          <a:blip r:embed="rId2"/>
          <a:stretch>
            <a:fillRect/>
          </a:stretch>
        </p:blipFill>
        <p:spPr>
          <a:xfrm>
            <a:off x="918833" y="2314470"/>
            <a:ext cx="4943475" cy="2771775"/>
          </a:xfrm>
          <a:prstGeom prst="rect">
            <a:avLst/>
          </a:prstGeom>
        </p:spPr>
      </p:pic>
    </p:spTree>
    <p:extLst>
      <p:ext uri="{BB962C8B-B14F-4D97-AF65-F5344CB8AC3E}">
        <p14:creationId xmlns:p14="http://schemas.microsoft.com/office/powerpoint/2010/main" val="93936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err="1"/>
              <a:t>Credentials</a:t>
            </a:r>
            <a:r>
              <a:rPr lang="nl-NL" dirty="0"/>
              <a:t> </a:t>
            </a:r>
            <a:r>
              <a:rPr lang="nl-NL" dirty="0" err="1"/>
              <a:t>and</a:t>
            </a:r>
            <a:r>
              <a:rPr lang="nl-NL" dirty="0"/>
              <a:t> </a:t>
            </a:r>
            <a:r>
              <a:rPr lang="nl-NL" dirty="0" err="1"/>
              <a:t>locations</a:t>
            </a:r>
            <a:endParaRPr lang="nl-NL" dirty="0"/>
          </a:p>
        </p:txBody>
      </p:sp>
      <p:sp>
        <p:nvSpPr>
          <p:cNvPr id="6" name="Tijdelijke aanduiding voor inhoud 5"/>
          <p:cNvSpPr>
            <a:spLocks noGrp="1"/>
          </p:cNvSpPr>
          <p:nvPr>
            <p:ph idx="1"/>
          </p:nvPr>
        </p:nvSpPr>
        <p:spPr>
          <a:xfrm>
            <a:off x="975360" y="1679917"/>
            <a:ext cx="7749540" cy="4525963"/>
          </a:xfrm>
        </p:spPr>
        <p:txBody>
          <a:bodyPr/>
          <a:lstStyle/>
          <a:p>
            <a:pPr marL="0" indent="0">
              <a:lnSpc>
                <a:spcPts val="1000"/>
              </a:lnSpc>
              <a:buNone/>
            </a:pPr>
            <a:r>
              <a:rPr lang="nl-NL" sz="800" b="1" dirty="0" err="1"/>
              <a:t>VirtualBox</a:t>
            </a:r>
            <a:endParaRPr lang="nl-NL" sz="800" b="1"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b="1" dirty="0"/>
          </a:p>
          <a:p>
            <a:pPr marL="0" indent="0">
              <a:lnSpc>
                <a:spcPts val="1000"/>
              </a:lnSpc>
              <a:buNone/>
            </a:pPr>
            <a:r>
              <a:rPr lang="nl-NL" sz="800" b="1" dirty="0"/>
              <a:t>Enterprise </a:t>
            </a:r>
          </a:p>
          <a:p>
            <a:pPr marL="0" indent="0">
              <a:lnSpc>
                <a:spcPts val="1000"/>
              </a:lnSpc>
              <a:buNone/>
            </a:pPr>
            <a:r>
              <a:rPr lang="nl-NL" sz="800" b="1" dirty="0"/>
              <a:t>Integrator</a:t>
            </a:r>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endParaRPr lang="nl-NL" sz="800" dirty="0"/>
          </a:p>
          <a:p>
            <a:pPr marL="0" indent="0">
              <a:lnSpc>
                <a:spcPts val="1000"/>
              </a:lnSpc>
              <a:buNone/>
            </a:pPr>
            <a:r>
              <a:rPr lang="nl-NL" sz="800" b="1" dirty="0"/>
              <a:t>Google drive</a:t>
            </a:r>
          </a:p>
          <a:p>
            <a:pPr marL="0" indent="0">
              <a:lnSpc>
                <a:spcPts val="1000"/>
              </a:lnSpc>
              <a:buNone/>
            </a:pPr>
            <a:endParaRPr lang="nl-NL" sz="800" b="1" dirty="0"/>
          </a:p>
          <a:p>
            <a:pPr marL="0" indent="0">
              <a:lnSpc>
                <a:spcPts val="1000"/>
              </a:lnSpc>
              <a:buNone/>
            </a:pPr>
            <a:endParaRPr lang="nl-NL" sz="800" b="1" dirty="0"/>
          </a:p>
          <a:p>
            <a:pPr marL="0" indent="0">
              <a:lnSpc>
                <a:spcPts val="1000"/>
              </a:lnSpc>
              <a:buNone/>
            </a:pPr>
            <a:endParaRPr lang="nl-NL" sz="800" b="1" dirty="0"/>
          </a:p>
          <a:p>
            <a:pPr marL="0" indent="0">
              <a:lnSpc>
                <a:spcPts val="1000"/>
              </a:lnSpc>
              <a:buNone/>
            </a:pPr>
            <a:endParaRPr lang="nl-NL" sz="800" b="1" dirty="0"/>
          </a:p>
          <a:p>
            <a:pPr marL="0" indent="0">
              <a:lnSpc>
                <a:spcPts val="1000"/>
              </a:lnSpc>
              <a:buNone/>
            </a:pPr>
            <a:endParaRPr lang="nl-NL" sz="800" b="1" dirty="0"/>
          </a:p>
          <a:p>
            <a:pPr marL="0" indent="0">
              <a:lnSpc>
                <a:spcPts val="1000"/>
              </a:lnSpc>
              <a:buNone/>
            </a:pPr>
            <a:r>
              <a:rPr lang="nl-NL" sz="1200" b="1" dirty="0"/>
              <a:t>In </a:t>
            </a:r>
            <a:r>
              <a:rPr lang="nl-NL" sz="1200" b="1" dirty="0" err="1"/>
              <a:t>our</a:t>
            </a:r>
            <a:r>
              <a:rPr lang="nl-NL" sz="1200" b="1" dirty="0"/>
              <a:t> </a:t>
            </a:r>
            <a:r>
              <a:rPr lang="nl-NL" sz="1200" b="1" dirty="0" err="1"/>
              <a:t>referenceproject</a:t>
            </a:r>
            <a:r>
              <a:rPr lang="nl-NL" sz="1200" b="1" dirty="0"/>
              <a:t> </a:t>
            </a:r>
            <a:r>
              <a:rPr lang="nl-NL" sz="1200" b="1" dirty="0" err="1"/>
              <a:t>you</a:t>
            </a:r>
            <a:r>
              <a:rPr lang="nl-NL" sz="1200" b="1" dirty="0"/>
              <a:t> </a:t>
            </a:r>
            <a:r>
              <a:rPr lang="nl-NL" sz="1200" b="1" dirty="0" err="1"/>
              <a:t>can</a:t>
            </a:r>
            <a:r>
              <a:rPr lang="nl-NL" sz="1200" b="1" dirty="0"/>
              <a:t> </a:t>
            </a:r>
            <a:r>
              <a:rPr lang="nl-NL" sz="1200" b="1" dirty="0" err="1"/>
              <a:t>find</a:t>
            </a:r>
            <a:r>
              <a:rPr lang="nl-NL" sz="1200" b="1" dirty="0"/>
              <a:t> </a:t>
            </a:r>
            <a:r>
              <a:rPr lang="nl-NL" sz="1200" b="1" dirty="0" err="1"/>
              <a:t>textfile</a:t>
            </a:r>
            <a:r>
              <a:rPr lang="nl-NL" sz="1200" b="1" dirty="0"/>
              <a:t> “WSO2-readme.txt”. </a:t>
            </a:r>
          </a:p>
          <a:p>
            <a:pPr marL="0" indent="0">
              <a:lnSpc>
                <a:spcPts val="1000"/>
              </a:lnSpc>
              <a:buNone/>
            </a:pPr>
            <a:r>
              <a:rPr lang="nl-NL" sz="1200" b="1" dirty="0" err="1"/>
              <a:t>This</a:t>
            </a:r>
            <a:r>
              <a:rPr lang="nl-NL" sz="1200" b="1" dirty="0"/>
              <a:t> </a:t>
            </a:r>
            <a:r>
              <a:rPr lang="nl-NL" sz="1200" b="1" dirty="0" err="1"/>
              <a:t>also</a:t>
            </a:r>
            <a:r>
              <a:rPr lang="nl-NL" sz="1200" b="1" dirty="0"/>
              <a:t> </a:t>
            </a:r>
            <a:r>
              <a:rPr lang="nl-NL" sz="1200" b="1" dirty="0" err="1"/>
              <a:t>contains</a:t>
            </a:r>
            <a:r>
              <a:rPr lang="nl-NL" sz="1200" b="1" dirty="0"/>
              <a:t> </a:t>
            </a:r>
            <a:r>
              <a:rPr lang="nl-NL" sz="1200" b="1" dirty="0" err="1"/>
              <a:t>credential</a:t>
            </a:r>
            <a:r>
              <a:rPr lang="nl-NL" sz="1200" b="1" dirty="0"/>
              <a:t> </a:t>
            </a:r>
            <a:r>
              <a:rPr lang="nl-NL" sz="1200" b="1" dirty="0" err="1"/>
              <a:t>and</a:t>
            </a:r>
            <a:r>
              <a:rPr lang="nl-NL" sz="1200" b="1" dirty="0"/>
              <a:t> </a:t>
            </a:r>
            <a:r>
              <a:rPr lang="nl-NL" sz="1200" b="1" dirty="0" err="1"/>
              <a:t>location</a:t>
            </a:r>
            <a:r>
              <a:rPr lang="nl-NL" sz="1200" b="1" dirty="0"/>
              <a:t> information </a:t>
            </a:r>
            <a:r>
              <a:rPr lang="nl-NL" sz="1200" b="1" dirty="0" err="1"/>
              <a:t>for</a:t>
            </a:r>
            <a:r>
              <a:rPr lang="nl-NL" sz="1200" b="1" dirty="0"/>
              <a:t> cut/paste </a:t>
            </a:r>
            <a:r>
              <a:rPr lang="nl-NL" sz="1200" b="1" dirty="0" err="1"/>
              <a:t>purposes</a:t>
            </a:r>
            <a:r>
              <a:rPr lang="nl-NL" sz="1200" b="1" dirty="0"/>
              <a:t>.</a:t>
            </a:r>
          </a:p>
          <a:p>
            <a:pPr marL="0" indent="0">
              <a:lnSpc>
                <a:spcPts val="1000"/>
              </a:lnSpc>
              <a:buNone/>
            </a:pPr>
            <a:endParaRPr lang="nl-NL" sz="800" dirty="0"/>
          </a:p>
          <a:p>
            <a:pPr marL="0" indent="0">
              <a:lnSpc>
                <a:spcPts val="1000"/>
              </a:lnSpc>
              <a:buNone/>
            </a:pPr>
            <a:endParaRPr lang="nl-NL" dirty="0"/>
          </a:p>
          <a:p>
            <a:pPr marL="0" indent="0">
              <a:buNone/>
            </a:pPr>
            <a:endParaRPr lang="nl-NL" sz="900"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a:t>
            </a:fld>
            <a:endParaRPr lang="nl-NL"/>
          </a:p>
        </p:txBody>
      </p:sp>
      <p:graphicFrame>
        <p:nvGraphicFramePr>
          <p:cNvPr id="7" name="Tabel 6">
            <a:extLst>
              <a:ext uri="{FF2B5EF4-FFF2-40B4-BE49-F238E27FC236}">
                <a16:creationId xmlns:a16="http://schemas.microsoft.com/office/drawing/2014/main" id="{C2BC45E7-031F-4437-97C9-8CDC0B60559B}"/>
              </a:ext>
            </a:extLst>
          </p:cNvPr>
          <p:cNvGraphicFramePr>
            <a:graphicFrameLocks noGrp="1"/>
          </p:cNvGraphicFramePr>
          <p:nvPr>
            <p:extLst>
              <p:ext uri="{D42A27DB-BD31-4B8C-83A1-F6EECF244321}">
                <p14:modId xmlns:p14="http://schemas.microsoft.com/office/powerpoint/2010/main" val="571873536"/>
              </p:ext>
            </p:extLst>
          </p:nvPr>
        </p:nvGraphicFramePr>
        <p:xfrm>
          <a:off x="1862704" y="1676882"/>
          <a:ext cx="6769568" cy="754380"/>
        </p:xfrm>
        <a:graphic>
          <a:graphicData uri="http://schemas.openxmlformats.org/drawingml/2006/table">
            <a:tbl>
              <a:tblPr firstRow="1" bandRow="1">
                <a:tableStyleId>{5C22544A-7EE6-4342-B048-85BDC9FD1C3A}</a:tableStyleId>
              </a:tblPr>
              <a:tblGrid>
                <a:gridCol w="3384784">
                  <a:extLst>
                    <a:ext uri="{9D8B030D-6E8A-4147-A177-3AD203B41FA5}">
                      <a16:colId xmlns:a16="http://schemas.microsoft.com/office/drawing/2014/main" val="2629623532"/>
                    </a:ext>
                  </a:extLst>
                </a:gridCol>
                <a:gridCol w="3384784">
                  <a:extLst>
                    <a:ext uri="{9D8B030D-6E8A-4147-A177-3AD203B41FA5}">
                      <a16:colId xmlns:a16="http://schemas.microsoft.com/office/drawing/2014/main" val="2895243378"/>
                    </a:ext>
                  </a:extLst>
                </a:gridCol>
              </a:tblGrid>
              <a:tr h="236421">
                <a:tc>
                  <a:txBody>
                    <a:bodyPr/>
                    <a:lstStyle/>
                    <a:p>
                      <a:r>
                        <a:rPr lang="en-US" sz="1050" dirty="0"/>
                        <a:t>Username</a:t>
                      </a:r>
                      <a:endParaRPr lang="en-NL" sz="1050" dirty="0"/>
                    </a:p>
                  </a:txBody>
                  <a:tcPr/>
                </a:tc>
                <a:tc>
                  <a:txBody>
                    <a:bodyPr/>
                    <a:lstStyle/>
                    <a:p>
                      <a:r>
                        <a:rPr lang="en-US" sz="1050" dirty="0"/>
                        <a:t>Password</a:t>
                      </a:r>
                      <a:endParaRPr lang="en-NL" sz="1050" dirty="0"/>
                    </a:p>
                  </a:txBody>
                  <a:tcPr/>
                </a:tc>
                <a:extLst>
                  <a:ext uri="{0D108BD9-81ED-4DB2-BD59-A6C34878D82A}">
                    <a16:rowId xmlns:a16="http://schemas.microsoft.com/office/drawing/2014/main" val="2093908048"/>
                  </a:ext>
                </a:extLst>
              </a:tr>
              <a:tr h="236421">
                <a:tc>
                  <a:txBody>
                    <a:bodyPr/>
                    <a:lstStyle/>
                    <a:p>
                      <a:r>
                        <a:rPr lang="nl-NL" sz="1050" dirty="0"/>
                        <a:t>wso2am</a:t>
                      </a:r>
                      <a:endParaRPr lang="en-NL" sz="1050" dirty="0"/>
                    </a:p>
                  </a:txBody>
                  <a:tcPr/>
                </a:tc>
                <a:tc>
                  <a:txBody>
                    <a:bodyPr/>
                    <a:lstStyle/>
                    <a:p>
                      <a:r>
                        <a:rPr lang="en-US" sz="1050" dirty="0"/>
                        <a:t>Welkom123</a:t>
                      </a:r>
                      <a:endParaRPr lang="en-NL" sz="1050" dirty="0"/>
                    </a:p>
                  </a:txBody>
                  <a:tcPr/>
                </a:tc>
                <a:extLst>
                  <a:ext uri="{0D108BD9-81ED-4DB2-BD59-A6C34878D82A}">
                    <a16:rowId xmlns:a16="http://schemas.microsoft.com/office/drawing/2014/main" val="1570834268"/>
                  </a:ext>
                </a:extLst>
              </a:tr>
              <a:tr h="236421">
                <a:tc>
                  <a:txBody>
                    <a:bodyPr/>
                    <a:lstStyle/>
                    <a:p>
                      <a:r>
                        <a:rPr lang="en-US" sz="1050" dirty="0"/>
                        <a:t>root</a:t>
                      </a:r>
                      <a:endParaRPr lang="en-NL" sz="1050" dirty="0"/>
                    </a:p>
                  </a:txBody>
                  <a:tcPr/>
                </a:tc>
                <a:tc>
                  <a:txBody>
                    <a:bodyPr/>
                    <a:lstStyle/>
                    <a:p>
                      <a:r>
                        <a:rPr lang="en-US" sz="1050" dirty="0"/>
                        <a:t>Welkom123</a:t>
                      </a:r>
                      <a:endParaRPr lang="en-NL" sz="1050" dirty="0"/>
                    </a:p>
                  </a:txBody>
                  <a:tcPr/>
                </a:tc>
                <a:extLst>
                  <a:ext uri="{0D108BD9-81ED-4DB2-BD59-A6C34878D82A}">
                    <a16:rowId xmlns:a16="http://schemas.microsoft.com/office/drawing/2014/main" val="918625970"/>
                  </a:ext>
                </a:extLst>
              </a:tr>
            </a:tbl>
          </a:graphicData>
        </a:graphic>
      </p:graphicFrame>
      <p:graphicFrame>
        <p:nvGraphicFramePr>
          <p:cNvPr id="10" name="Tabel 9">
            <a:extLst>
              <a:ext uri="{FF2B5EF4-FFF2-40B4-BE49-F238E27FC236}">
                <a16:creationId xmlns:a16="http://schemas.microsoft.com/office/drawing/2014/main" id="{D364F733-6833-4BF5-8A44-A91B08D881E0}"/>
              </a:ext>
            </a:extLst>
          </p:cNvPr>
          <p:cNvGraphicFramePr>
            <a:graphicFrameLocks noGrp="1"/>
          </p:cNvGraphicFramePr>
          <p:nvPr>
            <p:extLst>
              <p:ext uri="{D42A27DB-BD31-4B8C-83A1-F6EECF244321}">
                <p14:modId xmlns:p14="http://schemas.microsoft.com/office/powerpoint/2010/main" val="712072378"/>
              </p:ext>
            </p:extLst>
          </p:nvPr>
        </p:nvGraphicFramePr>
        <p:xfrm>
          <a:off x="1862704" y="2561747"/>
          <a:ext cx="6769568" cy="739341"/>
        </p:xfrm>
        <a:graphic>
          <a:graphicData uri="http://schemas.openxmlformats.org/drawingml/2006/table">
            <a:tbl>
              <a:tblPr firstRow="1" bandRow="1">
                <a:tableStyleId>{5C22544A-7EE6-4342-B048-85BDC9FD1C3A}</a:tableStyleId>
              </a:tblPr>
              <a:tblGrid>
                <a:gridCol w="3384784">
                  <a:extLst>
                    <a:ext uri="{9D8B030D-6E8A-4147-A177-3AD203B41FA5}">
                      <a16:colId xmlns:a16="http://schemas.microsoft.com/office/drawing/2014/main" val="2629623532"/>
                    </a:ext>
                  </a:extLst>
                </a:gridCol>
                <a:gridCol w="3384784">
                  <a:extLst>
                    <a:ext uri="{9D8B030D-6E8A-4147-A177-3AD203B41FA5}">
                      <a16:colId xmlns:a16="http://schemas.microsoft.com/office/drawing/2014/main" val="2895243378"/>
                    </a:ext>
                  </a:extLst>
                </a:gridCol>
              </a:tblGrid>
              <a:tr h="236421">
                <a:tc>
                  <a:txBody>
                    <a:bodyPr/>
                    <a:lstStyle/>
                    <a:p>
                      <a:r>
                        <a:rPr lang="en-US" sz="1050" dirty="0"/>
                        <a:t>Installation location</a:t>
                      </a:r>
                      <a:endParaRPr lang="en-NL" sz="1050" dirty="0"/>
                    </a:p>
                  </a:txBody>
                  <a:tcPr/>
                </a:tc>
                <a:tc>
                  <a:txBody>
                    <a:bodyPr/>
                    <a:lstStyle/>
                    <a:p>
                      <a:r>
                        <a:rPr lang="en-US" sz="1050" dirty="0"/>
                        <a:t>Logfile location</a:t>
                      </a:r>
                      <a:endParaRPr lang="en-NL" sz="1050" dirty="0"/>
                    </a:p>
                  </a:txBody>
                  <a:tcPr/>
                </a:tc>
                <a:extLst>
                  <a:ext uri="{0D108BD9-81ED-4DB2-BD59-A6C34878D82A}">
                    <a16:rowId xmlns:a16="http://schemas.microsoft.com/office/drawing/2014/main" val="2093908048"/>
                  </a:ext>
                </a:extLst>
              </a:tr>
              <a:tr h="236421">
                <a:tc>
                  <a:txBody>
                    <a:bodyPr/>
                    <a:lstStyle/>
                    <a:p>
                      <a:r>
                        <a:rPr lang="nl-NL" sz="1050" dirty="0"/>
                        <a:t>/</a:t>
                      </a:r>
                      <a:r>
                        <a:rPr lang="nl-NL" sz="1050" dirty="0" err="1"/>
                        <a:t>usr</a:t>
                      </a:r>
                      <a:r>
                        <a:rPr lang="nl-NL" sz="1050" dirty="0"/>
                        <a:t>/lib64/wso2/wso2ei/6.4.0</a:t>
                      </a:r>
                      <a:endParaRPr lang="en-NL" sz="1050" dirty="0"/>
                    </a:p>
                  </a:txBody>
                  <a:tcPr/>
                </a:tc>
                <a:tc>
                  <a:txBody>
                    <a:bodyPr/>
                    <a:lstStyle/>
                    <a:p>
                      <a:r>
                        <a:rPr lang="nl-NL" sz="1050" dirty="0"/>
                        <a:t>/</a:t>
                      </a:r>
                      <a:r>
                        <a:rPr lang="nl-NL" sz="1050" dirty="0" err="1"/>
                        <a:t>usr</a:t>
                      </a:r>
                      <a:r>
                        <a:rPr lang="nl-NL" sz="1050" dirty="0"/>
                        <a:t>/lib64/wso2/wso2ei/6.4.0/</a:t>
                      </a:r>
                      <a:r>
                        <a:rPr lang="nl-NL" sz="1050" dirty="0" err="1"/>
                        <a:t>repository</a:t>
                      </a:r>
                      <a:r>
                        <a:rPr lang="nl-NL" sz="1050" dirty="0"/>
                        <a:t>/logs</a:t>
                      </a:r>
                      <a:endParaRPr lang="en-NL" sz="1050" dirty="0"/>
                    </a:p>
                  </a:txBody>
                  <a:tcPr/>
                </a:tc>
                <a:extLst>
                  <a:ext uri="{0D108BD9-81ED-4DB2-BD59-A6C34878D82A}">
                    <a16:rowId xmlns:a16="http://schemas.microsoft.com/office/drawing/2014/main" val="1570834268"/>
                  </a:ext>
                </a:extLst>
              </a:tr>
              <a:tr h="236421">
                <a:tc gridSpan="2">
                  <a:txBody>
                    <a:bodyPr/>
                    <a:lstStyle/>
                    <a:p>
                      <a:pPr marL="0" indent="0">
                        <a:lnSpc>
                          <a:spcPts val="1000"/>
                        </a:lnSpc>
                        <a:buNone/>
                      </a:pPr>
                      <a:r>
                        <a:rPr lang="nl-NL" sz="1050" dirty="0" err="1"/>
                        <a:t>tail</a:t>
                      </a:r>
                      <a:r>
                        <a:rPr lang="nl-NL" sz="1050" dirty="0"/>
                        <a:t> -f /</a:t>
                      </a:r>
                      <a:r>
                        <a:rPr lang="nl-NL" sz="1050" dirty="0" err="1"/>
                        <a:t>usr</a:t>
                      </a:r>
                      <a:r>
                        <a:rPr lang="nl-NL" sz="1050" dirty="0"/>
                        <a:t>/lib64/wso2/wso2ei/6.4.0/</a:t>
                      </a:r>
                      <a:r>
                        <a:rPr lang="nl-NL" sz="1050" dirty="0" err="1"/>
                        <a:t>repository</a:t>
                      </a:r>
                      <a:r>
                        <a:rPr lang="nl-NL" sz="1050" dirty="0"/>
                        <a:t>/logs/wso2carbon.log</a:t>
                      </a:r>
                    </a:p>
                  </a:txBody>
                  <a:tcPr/>
                </a:tc>
                <a:tc hMerge="1">
                  <a:txBody>
                    <a:bodyPr/>
                    <a:lstStyle/>
                    <a:p>
                      <a:endParaRPr lang="en-NL" sz="1050" dirty="0"/>
                    </a:p>
                  </a:txBody>
                  <a:tcPr/>
                </a:tc>
                <a:extLst>
                  <a:ext uri="{0D108BD9-81ED-4DB2-BD59-A6C34878D82A}">
                    <a16:rowId xmlns:a16="http://schemas.microsoft.com/office/drawing/2014/main" val="918625970"/>
                  </a:ext>
                </a:extLst>
              </a:tr>
            </a:tbl>
          </a:graphicData>
        </a:graphic>
      </p:graphicFrame>
      <p:graphicFrame>
        <p:nvGraphicFramePr>
          <p:cNvPr id="11" name="Tabel 10">
            <a:extLst>
              <a:ext uri="{FF2B5EF4-FFF2-40B4-BE49-F238E27FC236}">
                <a16:creationId xmlns:a16="http://schemas.microsoft.com/office/drawing/2014/main" id="{A58E2499-79C4-4853-B586-CBFD641C400C}"/>
              </a:ext>
            </a:extLst>
          </p:cNvPr>
          <p:cNvGraphicFramePr>
            <a:graphicFrameLocks noGrp="1"/>
          </p:cNvGraphicFramePr>
          <p:nvPr>
            <p:extLst>
              <p:ext uri="{D42A27DB-BD31-4B8C-83A1-F6EECF244321}">
                <p14:modId xmlns:p14="http://schemas.microsoft.com/office/powerpoint/2010/main" val="3976253184"/>
              </p:ext>
            </p:extLst>
          </p:nvPr>
        </p:nvGraphicFramePr>
        <p:xfrm>
          <a:off x="1862704" y="3309563"/>
          <a:ext cx="6769569" cy="502920"/>
        </p:xfrm>
        <a:graphic>
          <a:graphicData uri="http://schemas.openxmlformats.org/drawingml/2006/table">
            <a:tbl>
              <a:tblPr firstRow="1" bandRow="1">
                <a:tableStyleId>{5C22544A-7EE6-4342-B048-85BDC9FD1C3A}</a:tableStyleId>
              </a:tblPr>
              <a:tblGrid>
                <a:gridCol w="2256523">
                  <a:extLst>
                    <a:ext uri="{9D8B030D-6E8A-4147-A177-3AD203B41FA5}">
                      <a16:colId xmlns:a16="http://schemas.microsoft.com/office/drawing/2014/main" val="2529165258"/>
                    </a:ext>
                  </a:extLst>
                </a:gridCol>
                <a:gridCol w="2256523">
                  <a:extLst>
                    <a:ext uri="{9D8B030D-6E8A-4147-A177-3AD203B41FA5}">
                      <a16:colId xmlns:a16="http://schemas.microsoft.com/office/drawing/2014/main" val="2629623532"/>
                    </a:ext>
                  </a:extLst>
                </a:gridCol>
                <a:gridCol w="2256523">
                  <a:extLst>
                    <a:ext uri="{9D8B030D-6E8A-4147-A177-3AD203B41FA5}">
                      <a16:colId xmlns:a16="http://schemas.microsoft.com/office/drawing/2014/main" val="2895243378"/>
                    </a:ext>
                  </a:extLst>
                </a:gridCol>
              </a:tblGrid>
              <a:tr h="236421">
                <a:tc>
                  <a:txBody>
                    <a:bodyPr/>
                    <a:lstStyle/>
                    <a:p>
                      <a:r>
                        <a:rPr lang="en-US" sz="1050" dirty="0"/>
                        <a:t>Admin Console</a:t>
                      </a:r>
                      <a:endParaRPr lang="en-NL" sz="1050" dirty="0"/>
                    </a:p>
                  </a:txBody>
                  <a:tcPr/>
                </a:tc>
                <a:tc>
                  <a:txBody>
                    <a:bodyPr/>
                    <a:lstStyle/>
                    <a:p>
                      <a:r>
                        <a:rPr lang="en-US" sz="1050" dirty="0"/>
                        <a:t>URL</a:t>
                      </a:r>
                      <a:endParaRPr lang="en-NL" sz="1050" dirty="0"/>
                    </a:p>
                  </a:txBody>
                  <a:tcPr/>
                </a:tc>
                <a:tc>
                  <a:txBody>
                    <a:bodyPr/>
                    <a:lstStyle/>
                    <a:p>
                      <a:r>
                        <a:rPr lang="en-US" sz="1050" dirty="0"/>
                        <a:t>Login</a:t>
                      </a:r>
                      <a:endParaRPr lang="en-NL" sz="1050" dirty="0"/>
                    </a:p>
                  </a:txBody>
                  <a:tcPr/>
                </a:tc>
                <a:extLst>
                  <a:ext uri="{0D108BD9-81ED-4DB2-BD59-A6C34878D82A}">
                    <a16:rowId xmlns:a16="http://schemas.microsoft.com/office/drawing/2014/main" val="2093908048"/>
                  </a:ext>
                </a:extLst>
              </a:tr>
              <a:tr h="236421">
                <a:tc>
                  <a:txBody>
                    <a:bodyPr/>
                    <a:lstStyle/>
                    <a:p>
                      <a:r>
                        <a:rPr lang="en-US" sz="1050" dirty="0"/>
                        <a:t>Enterprise integrator</a:t>
                      </a:r>
                      <a:endParaRPr lang="en-NL" sz="1050" dirty="0"/>
                    </a:p>
                  </a:txBody>
                  <a:tcPr/>
                </a:tc>
                <a:tc>
                  <a:txBody>
                    <a:bodyPr/>
                    <a:lstStyle/>
                    <a:p>
                      <a:r>
                        <a:rPr lang="en-US" sz="1050" dirty="0"/>
                        <a:t>https://localhost:9443/carbon</a:t>
                      </a:r>
                      <a:endParaRPr lang="en-NL" sz="1050" dirty="0"/>
                    </a:p>
                  </a:txBody>
                  <a:tcPr/>
                </a:tc>
                <a:tc>
                  <a:txBody>
                    <a:bodyPr/>
                    <a:lstStyle/>
                    <a:p>
                      <a:r>
                        <a:rPr lang="en-US" sz="1050" dirty="0" err="1"/>
                        <a:t>admin:admin</a:t>
                      </a:r>
                      <a:endParaRPr lang="en-NL" sz="1050" dirty="0"/>
                    </a:p>
                  </a:txBody>
                  <a:tcPr/>
                </a:tc>
                <a:extLst>
                  <a:ext uri="{0D108BD9-81ED-4DB2-BD59-A6C34878D82A}">
                    <a16:rowId xmlns:a16="http://schemas.microsoft.com/office/drawing/2014/main" val="1570834268"/>
                  </a:ext>
                </a:extLst>
              </a:tr>
            </a:tbl>
          </a:graphicData>
        </a:graphic>
      </p:graphicFrame>
      <p:graphicFrame>
        <p:nvGraphicFramePr>
          <p:cNvPr id="12" name="Tabel 11">
            <a:extLst>
              <a:ext uri="{FF2B5EF4-FFF2-40B4-BE49-F238E27FC236}">
                <a16:creationId xmlns:a16="http://schemas.microsoft.com/office/drawing/2014/main" id="{CCF5F305-52C9-47C8-89A2-77237B9B442C}"/>
              </a:ext>
            </a:extLst>
          </p:cNvPr>
          <p:cNvGraphicFramePr>
            <a:graphicFrameLocks noGrp="1"/>
          </p:cNvGraphicFramePr>
          <p:nvPr>
            <p:extLst>
              <p:ext uri="{D42A27DB-BD31-4B8C-83A1-F6EECF244321}">
                <p14:modId xmlns:p14="http://schemas.microsoft.com/office/powerpoint/2010/main" val="1305592258"/>
              </p:ext>
            </p:extLst>
          </p:nvPr>
        </p:nvGraphicFramePr>
        <p:xfrm>
          <a:off x="1862704" y="4071934"/>
          <a:ext cx="6769568" cy="502920"/>
        </p:xfrm>
        <a:graphic>
          <a:graphicData uri="http://schemas.openxmlformats.org/drawingml/2006/table">
            <a:tbl>
              <a:tblPr firstRow="1" bandRow="1">
                <a:tableStyleId>{5C22544A-7EE6-4342-B048-85BDC9FD1C3A}</a:tableStyleId>
              </a:tblPr>
              <a:tblGrid>
                <a:gridCol w="6769568">
                  <a:extLst>
                    <a:ext uri="{9D8B030D-6E8A-4147-A177-3AD203B41FA5}">
                      <a16:colId xmlns:a16="http://schemas.microsoft.com/office/drawing/2014/main" val="2629623532"/>
                    </a:ext>
                  </a:extLst>
                </a:gridCol>
              </a:tblGrid>
              <a:tr h="236421">
                <a:tc>
                  <a:txBody>
                    <a:bodyPr/>
                    <a:lstStyle/>
                    <a:p>
                      <a:r>
                        <a:rPr lang="en-US" sz="1050" dirty="0"/>
                        <a:t>Location for downloading prerequisites</a:t>
                      </a:r>
                      <a:endParaRPr lang="en-NL" sz="1050" dirty="0"/>
                    </a:p>
                  </a:txBody>
                  <a:tcPr/>
                </a:tc>
                <a:extLst>
                  <a:ext uri="{0D108BD9-81ED-4DB2-BD59-A6C34878D82A}">
                    <a16:rowId xmlns:a16="http://schemas.microsoft.com/office/drawing/2014/main" val="2093908048"/>
                  </a:ext>
                </a:extLst>
              </a:tr>
              <a:tr h="236421">
                <a:tc>
                  <a:txBody>
                    <a:bodyPr/>
                    <a:lstStyle/>
                    <a:p>
                      <a:r>
                        <a:rPr lang="nl-NL" sz="1050" dirty="0"/>
                        <a:t>https://drive.google.com/open?id=1P2DnFrS8_Djw6MefrMO53QzTLGlD1gg5</a:t>
                      </a:r>
                      <a:endParaRPr lang="en-NL" sz="1050" dirty="0"/>
                    </a:p>
                  </a:txBody>
                  <a:tcPr/>
                </a:tc>
                <a:extLst>
                  <a:ext uri="{0D108BD9-81ED-4DB2-BD59-A6C34878D82A}">
                    <a16:rowId xmlns:a16="http://schemas.microsoft.com/office/drawing/2014/main" val="1570834268"/>
                  </a:ext>
                </a:extLst>
              </a:tr>
            </a:tbl>
          </a:graphicData>
        </a:graphic>
      </p:graphicFrame>
    </p:spTree>
    <p:extLst>
      <p:ext uri="{BB962C8B-B14F-4D97-AF65-F5344CB8AC3E}">
        <p14:creationId xmlns:p14="http://schemas.microsoft.com/office/powerpoint/2010/main" val="819887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Pre-test:</a:t>
            </a:r>
          </a:p>
          <a:p>
            <a:pPr marL="0" indent="0">
              <a:lnSpc>
                <a:spcPts val="2000"/>
              </a:lnSpc>
              <a:buNone/>
            </a:pPr>
            <a:endParaRPr lang="nl-NL" sz="1400" dirty="0"/>
          </a:p>
          <a:p>
            <a:pPr marL="0" indent="0">
              <a:lnSpc>
                <a:spcPts val="2000"/>
              </a:lnSpc>
              <a:buNone/>
            </a:pPr>
            <a:r>
              <a:rPr lang="en-GB" sz="1400" dirty="0"/>
              <a:t>Lets tail our logfile to see what is logged when we submit a </a:t>
            </a:r>
            <a:r>
              <a:rPr lang="en-GB" sz="1400" dirty="0" err="1"/>
              <a:t>testmessage</a:t>
            </a:r>
            <a:r>
              <a:rPr lang="en-GB" sz="1400" dirty="0"/>
              <a:t> to our service.</a:t>
            </a:r>
          </a:p>
          <a:p>
            <a:pPr marL="0" indent="0">
              <a:lnSpc>
                <a:spcPts val="2000"/>
              </a:lnSpc>
              <a:buNone/>
            </a:pPr>
            <a:r>
              <a:rPr lang="nl-NL" sz="1400" dirty="0"/>
              <a:t>Open a </a:t>
            </a:r>
            <a:r>
              <a:rPr lang="nl-NL" sz="1400" dirty="0" err="1"/>
              <a:t>ssh</a:t>
            </a:r>
            <a:r>
              <a:rPr lang="nl-NL" sz="1400" dirty="0"/>
              <a:t> </a:t>
            </a:r>
            <a:r>
              <a:rPr lang="nl-NL" sz="1400" dirty="0" err="1"/>
              <a:t>session</a:t>
            </a:r>
            <a:r>
              <a:rPr lang="nl-NL" sz="1400" dirty="0"/>
              <a:t> </a:t>
            </a:r>
            <a:r>
              <a:rPr lang="nl-NL" sz="1400" dirty="0" err="1"/>
              <a:t>to</a:t>
            </a:r>
            <a:r>
              <a:rPr lang="nl-NL" sz="1400" dirty="0"/>
              <a:t> </a:t>
            </a:r>
            <a:r>
              <a:rPr lang="nl-NL" sz="1400" dirty="0" err="1"/>
              <a:t>our</a:t>
            </a:r>
            <a:r>
              <a:rPr lang="nl-NL" sz="1400" dirty="0"/>
              <a:t> server.</a:t>
            </a:r>
          </a:p>
          <a:p>
            <a:pPr marL="0" indent="0">
              <a:lnSpc>
                <a:spcPts val="2000"/>
              </a:lnSpc>
              <a:buNone/>
            </a:pPr>
            <a:r>
              <a:rPr lang="nl-NL" sz="1400" dirty="0"/>
              <a:t>Type </a:t>
            </a:r>
            <a:r>
              <a:rPr lang="nl-NL" sz="1400" dirty="0" err="1"/>
              <a:t>the</a:t>
            </a:r>
            <a:r>
              <a:rPr lang="nl-NL" sz="1400" dirty="0"/>
              <a:t> </a:t>
            </a:r>
            <a:r>
              <a:rPr lang="nl-NL" sz="1400" dirty="0" err="1"/>
              <a:t>commands</a:t>
            </a:r>
            <a:r>
              <a:rPr lang="nl-NL" sz="1400" dirty="0"/>
              <a:t>:</a:t>
            </a:r>
          </a:p>
          <a:p>
            <a:pPr>
              <a:lnSpc>
                <a:spcPts val="2000"/>
              </a:lnSpc>
            </a:pPr>
            <a:r>
              <a:rPr lang="nl-NL" sz="1400" b="1" dirty="0" err="1"/>
              <a:t>ssh</a:t>
            </a:r>
            <a:r>
              <a:rPr lang="nl-NL" sz="1400" b="1" dirty="0"/>
              <a:t> </a:t>
            </a:r>
            <a:r>
              <a:rPr lang="nl-NL" sz="1400" b="1" dirty="0">
                <a:hlinkClick r:id="rId2"/>
              </a:rPr>
              <a:t>wso2am@192.168.124.101</a:t>
            </a:r>
            <a:endParaRPr lang="nl-NL" sz="1400" b="1" dirty="0"/>
          </a:p>
          <a:p>
            <a:pPr marL="288000" lvl="1" indent="0">
              <a:lnSpc>
                <a:spcPts val="2000"/>
              </a:lnSpc>
              <a:buNone/>
            </a:pPr>
            <a:r>
              <a:rPr lang="nl-NL" sz="1200" dirty="0" err="1"/>
              <a:t>Provide</a:t>
            </a:r>
            <a:r>
              <a:rPr lang="nl-NL" sz="1200" dirty="0"/>
              <a:t> user wso2am’s password (Welkom123)</a:t>
            </a:r>
          </a:p>
          <a:p>
            <a:pPr>
              <a:lnSpc>
                <a:spcPts val="2000"/>
              </a:lnSpc>
            </a:pPr>
            <a:r>
              <a:rPr lang="nl-NL" sz="1400" b="1" dirty="0" err="1"/>
              <a:t>tail</a:t>
            </a:r>
            <a:r>
              <a:rPr lang="nl-NL" sz="1400" b="1" dirty="0"/>
              <a:t> –f /</a:t>
            </a:r>
            <a:r>
              <a:rPr lang="nl-NL" sz="1400" b="1" dirty="0" err="1"/>
              <a:t>usr</a:t>
            </a:r>
            <a:r>
              <a:rPr lang="nl-NL" sz="1400" b="1" dirty="0"/>
              <a:t>/lib64/wso2/wso2ei/6.4.0/</a:t>
            </a:r>
            <a:r>
              <a:rPr lang="nl-NL" sz="1400" b="1" dirty="0" err="1"/>
              <a:t>repository</a:t>
            </a:r>
            <a:r>
              <a:rPr lang="nl-NL" sz="1400" b="1" dirty="0"/>
              <a:t>/logs/wso2carbon.log</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50</a:t>
            </a:fld>
            <a:endParaRPr lang="nl-NL"/>
          </a:p>
        </p:txBody>
      </p:sp>
      <p:pic>
        <p:nvPicPr>
          <p:cNvPr id="10" name="Afbeelding 9">
            <a:extLst>
              <a:ext uri="{FF2B5EF4-FFF2-40B4-BE49-F238E27FC236}">
                <a16:creationId xmlns:a16="http://schemas.microsoft.com/office/drawing/2014/main" id="{A4B2A9FF-7C53-44B9-A2EB-08144AEB30F2}"/>
              </a:ext>
            </a:extLst>
          </p:cNvPr>
          <p:cNvPicPr>
            <a:picLocks noChangeAspect="1"/>
          </p:cNvPicPr>
          <p:nvPr/>
        </p:nvPicPr>
        <p:blipFill>
          <a:blip r:embed="rId3"/>
          <a:stretch>
            <a:fillRect/>
          </a:stretch>
        </p:blipFill>
        <p:spPr>
          <a:xfrm>
            <a:off x="1062731" y="4233206"/>
            <a:ext cx="7534118" cy="1622310"/>
          </a:xfrm>
          <a:prstGeom prst="rect">
            <a:avLst/>
          </a:prstGeom>
        </p:spPr>
      </p:pic>
    </p:spTree>
    <p:extLst>
      <p:ext uri="{BB962C8B-B14F-4D97-AF65-F5344CB8AC3E}">
        <p14:creationId xmlns:p14="http://schemas.microsoft.com/office/powerpoint/2010/main" val="2330243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51</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Test </a:t>
            </a:r>
            <a:r>
              <a:rPr lang="nl-NL" dirty="0" err="1"/>
              <a:t>using</a:t>
            </a:r>
            <a:r>
              <a:rPr lang="nl-NL" dirty="0"/>
              <a:t> </a:t>
            </a:r>
            <a:r>
              <a:rPr lang="nl-NL" dirty="0" err="1"/>
              <a:t>the</a:t>
            </a:r>
            <a:r>
              <a:rPr lang="nl-NL" dirty="0"/>
              <a:t> </a:t>
            </a:r>
            <a:r>
              <a:rPr lang="nl-NL" dirty="0" err="1"/>
              <a:t>four</a:t>
            </a:r>
            <a:r>
              <a:rPr lang="nl-NL" dirty="0"/>
              <a:t> SoapUI teststeps. Response </a:t>
            </a:r>
            <a:r>
              <a:rPr lang="nl-NL" dirty="0" err="1"/>
              <a:t>should</a:t>
            </a:r>
            <a:r>
              <a:rPr lang="nl-NL" dirty="0"/>
              <a:t> </a:t>
            </a:r>
            <a:r>
              <a:rPr lang="nl-NL" dirty="0" err="1"/>
              <a:t>be</a:t>
            </a:r>
            <a:r>
              <a:rPr lang="nl-NL" dirty="0"/>
              <a:t> </a:t>
            </a:r>
            <a:r>
              <a:rPr lang="nl-NL" dirty="0" err="1"/>
              <a:t>the</a:t>
            </a:r>
            <a:r>
              <a:rPr lang="nl-NL" dirty="0"/>
              <a:t> </a:t>
            </a:r>
            <a:r>
              <a:rPr lang="nl-NL" dirty="0" err="1"/>
              <a:t>message</a:t>
            </a:r>
            <a:r>
              <a:rPr lang="nl-NL" dirty="0"/>
              <a:t> we </a:t>
            </a:r>
            <a:r>
              <a:rPr lang="nl-NL" dirty="0" err="1"/>
              <a:t>send</a:t>
            </a:r>
            <a:r>
              <a:rPr lang="nl-NL" dirty="0"/>
              <a:t> </a:t>
            </a:r>
            <a:r>
              <a:rPr lang="nl-NL" dirty="0" err="1"/>
              <a:t>and</a:t>
            </a:r>
            <a:r>
              <a:rPr lang="nl-NL" dirty="0"/>
              <a:t> in </a:t>
            </a:r>
            <a:r>
              <a:rPr lang="nl-NL" dirty="0" err="1"/>
              <a:t>the</a:t>
            </a:r>
            <a:r>
              <a:rPr lang="nl-NL" dirty="0"/>
              <a:t> logfile we </a:t>
            </a:r>
            <a:r>
              <a:rPr lang="nl-NL" dirty="0" err="1"/>
              <a:t>should</a:t>
            </a:r>
            <a:r>
              <a:rPr lang="nl-NL" dirty="0"/>
              <a:t> </a:t>
            </a:r>
            <a:r>
              <a:rPr lang="nl-NL" dirty="0" err="1"/>
              <a:t>see</a:t>
            </a:r>
            <a:r>
              <a:rPr lang="nl-NL" dirty="0"/>
              <a:t> </a:t>
            </a:r>
          </a:p>
          <a:p>
            <a:pPr marL="0" indent="0">
              <a:lnSpc>
                <a:spcPts val="2000"/>
              </a:lnSpc>
              <a:buFont typeface="Symbol" panose="05050102010706020507" pitchFamily="18" charset="2"/>
              <a:buNone/>
            </a:pPr>
            <a:endParaRPr lang="nl-NL" dirty="0"/>
          </a:p>
          <a:p>
            <a:pPr marL="0" indent="0">
              <a:lnSpc>
                <a:spcPts val="2000"/>
              </a:lnSpc>
              <a:buNone/>
            </a:pPr>
            <a:r>
              <a:rPr lang="nl-NL" sz="1400" b="1" u="sng" dirty="0" err="1"/>
              <a:t>Operation</a:t>
            </a:r>
            <a:r>
              <a:rPr lang="nl-NL" sz="1400" b="1" u="sng" dirty="0"/>
              <a:t> </a:t>
            </a:r>
            <a:r>
              <a:rPr lang="nl-NL" sz="1400" b="1" u="sng" dirty="0" err="1"/>
              <a:t>countryCodeRequest</a:t>
            </a:r>
            <a:r>
              <a:rPr lang="nl-NL" sz="1400" b="1" u="sng" dirty="0"/>
              <a:t>:</a:t>
            </a:r>
          </a:p>
          <a:p>
            <a:pPr marL="0" indent="0">
              <a:lnSpc>
                <a:spcPts val="2000"/>
              </a:lnSpc>
              <a:buNone/>
            </a:pPr>
            <a:r>
              <a:rPr lang="nl-NL" sz="1400" b="1" i="1" dirty="0"/>
              <a:t>*** code = </a:t>
            </a:r>
            <a:r>
              <a:rPr lang="nl-NL" sz="1400" b="1" i="1" dirty="0" err="1"/>
              <a:t>fr</a:t>
            </a:r>
            <a:r>
              <a:rPr lang="nl-NL" sz="1400" b="1" i="1" dirty="0"/>
              <a:t>, *** </a:t>
            </a:r>
            <a:r>
              <a:rPr lang="nl-NL" sz="1400" b="1" i="1" dirty="0" err="1"/>
              <a:t>uri.var.queryparam</a:t>
            </a:r>
            <a:r>
              <a:rPr lang="nl-NL" sz="1400" b="1" i="1" dirty="0"/>
              <a:t> = </a:t>
            </a:r>
            <a:r>
              <a:rPr lang="nl-NL" sz="1400" b="1" i="1" dirty="0" err="1"/>
              <a:t>alpha?codes</a:t>
            </a:r>
            <a:r>
              <a:rPr lang="nl-NL" sz="1400" b="1" i="1" dirty="0"/>
              <a:t>=</a:t>
            </a:r>
            <a:r>
              <a:rPr lang="nl-NL" sz="1400" b="1" i="1" dirty="0" err="1"/>
              <a:t>fr</a:t>
            </a:r>
            <a:endParaRPr lang="nl-NL" sz="1400" b="1" i="1" dirty="0"/>
          </a:p>
          <a:p>
            <a:pPr marL="0" indent="0">
              <a:lnSpc>
                <a:spcPts val="2000"/>
              </a:lnSpc>
              <a:buNone/>
            </a:pPr>
            <a:endParaRPr lang="nl-NL" sz="1400" b="1" i="1" dirty="0"/>
          </a:p>
          <a:p>
            <a:pPr marL="0" indent="0">
              <a:lnSpc>
                <a:spcPts val="2000"/>
              </a:lnSpc>
              <a:buNone/>
            </a:pPr>
            <a:r>
              <a:rPr lang="nl-NL" sz="1400" b="1" u="sng" dirty="0" err="1"/>
              <a:t>Operation</a:t>
            </a:r>
            <a:r>
              <a:rPr lang="nl-NL" sz="1400" b="1" u="sng" dirty="0"/>
              <a:t> </a:t>
            </a:r>
            <a:r>
              <a:rPr lang="nl-NL" sz="1400" b="1" u="sng" dirty="0" err="1"/>
              <a:t>countryNameRequest</a:t>
            </a:r>
            <a:r>
              <a:rPr lang="nl-NL" sz="1400" b="1" u="sng" dirty="0"/>
              <a:t>:</a:t>
            </a:r>
          </a:p>
          <a:p>
            <a:pPr marL="0" indent="0">
              <a:lnSpc>
                <a:spcPts val="2000"/>
              </a:lnSpc>
              <a:buNone/>
            </a:pPr>
            <a:r>
              <a:rPr lang="en-GB" sz="1400" b="1" i="1" dirty="0"/>
              <a:t>*** name = United, *** </a:t>
            </a:r>
            <a:r>
              <a:rPr lang="en-GB" sz="1400" b="1" i="1" dirty="0" err="1"/>
              <a:t>uri.var.queryparam</a:t>
            </a:r>
            <a:r>
              <a:rPr lang="en-GB" sz="1400" b="1" i="1" dirty="0"/>
              <a:t> = name/United</a:t>
            </a:r>
            <a:endParaRPr lang="nl-NL" sz="1400" b="1" i="1" dirty="0"/>
          </a:p>
          <a:p>
            <a:pPr marL="0" indent="0">
              <a:lnSpc>
                <a:spcPts val="2000"/>
              </a:lnSpc>
              <a:buNone/>
            </a:pPr>
            <a:r>
              <a:rPr lang="en-GB" sz="1400" b="1" i="1" dirty="0"/>
              <a:t>*** </a:t>
            </a:r>
            <a:r>
              <a:rPr lang="en-GB" sz="1400" b="1" i="1" dirty="0" err="1"/>
              <a:t>uri.var.queryparam</a:t>
            </a:r>
            <a:r>
              <a:rPr lang="en-GB" sz="1400" b="1" i="1" dirty="0"/>
              <a:t> = name/</a:t>
            </a:r>
            <a:r>
              <a:rPr lang="en-GB" sz="1400" b="1" i="1" dirty="0" err="1"/>
              <a:t>United?fullText</a:t>
            </a:r>
            <a:r>
              <a:rPr lang="en-GB" sz="1400" b="1" i="1" dirty="0"/>
              <a:t>=true</a:t>
            </a:r>
          </a:p>
          <a:p>
            <a:pPr marL="0" indent="0">
              <a:lnSpc>
                <a:spcPts val="2000"/>
              </a:lnSpc>
              <a:buNone/>
            </a:pPr>
            <a:endParaRPr lang="en-GB" sz="1400" b="1" i="1" dirty="0"/>
          </a:p>
          <a:p>
            <a:pPr marL="0" indent="0">
              <a:lnSpc>
                <a:spcPts val="2000"/>
              </a:lnSpc>
              <a:buNone/>
            </a:pPr>
            <a:r>
              <a:rPr lang="nl-NL" sz="1400" b="1" u="sng" dirty="0" err="1"/>
              <a:t>Operation</a:t>
            </a:r>
            <a:r>
              <a:rPr lang="nl-NL" sz="1400" b="1" u="sng" dirty="0"/>
              <a:t> </a:t>
            </a:r>
            <a:r>
              <a:rPr lang="nl-NL" sz="1400" b="1" u="sng" dirty="0" err="1"/>
              <a:t>countryCurrencyRequest</a:t>
            </a:r>
            <a:r>
              <a:rPr lang="nl-NL" sz="1400" b="1" u="sng" dirty="0"/>
              <a:t>:</a:t>
            </a:r>
          </a:p>
          <a:p>
            <a:pPr marL="0" indent="0">
              <a:lnSpc>
                <a:spcPts val="2000"/>
              </a:lnSpc>
              <a:buNone/>
            </a:pPr>
            <a:r>
              <a:rPr lang="nl-NL" sz="1400" b="1" i="1" dirty="0"/>
              <a:t>*** </a:t>
            </a:r>
            <a:r>
              <a:rPr lang="nl-NL" sz="1400" b="1" i="1" dirty="0" err="1"/>
              <a:t>curr</a:t>
            </a:r>
            <a:r>
              <a:rPr lang="nl-NL" sz="1400" b="1" i="1" dirty="0"/>
              <a:t> = EUR, *** </a:t>
            </a:r>
            <a:r>
              <a:rPr lang="nl-NL" sz="1400" b="1" i="1" dirty="0" err="1"/>
              <a:t>uri.var.queryparam</a:t>
            </a:r>
            <a:r>
              <a:rPr lang="nl-NL" sz="1400" b="1" i="1" dirty="0"/>
              <a:t> = </a:t>
            </a:r>
            <a:r>
              <a:rPr lang="nl-NL" sz="1400" b="1" i="1" dirty="0" err="1"/>
              <a:t>currency</a:t>
            </a:r>
            <a:r>
              <a:rPr lang="nl-NL" sz="1400" b="1" i="1" dirty="0"/>
              <a:t>/EUR</a:t>
            </a:r>
          </a:p>
          <a:p>
            <a:pPr marL="0" indent="0">
              <a:lnSpc>
                <a:spcPts val="2000"/>
              </a:lnSpc>
              <a:buNone/>
            </a:pPr>
            <a:endParaRPr lang="nl-NL" sz="1400" b="1" i="1" dirty="0"/>
          </a:p>
          <a:p>
            <a:pPr marL="0" indent="0">
              <a:lnSpc>
                <a:spcPts val="2000"/>
              </a:lnSpc>
              <a:buNone/>
            </a:pPr>
            <a:r>
              <a:rPr lang="nl-NL" sz="1400" b="1" u="sng" dirty="0" err="1"/>
              <a:t>Operation</a:t>
            </a:r>
            <a:r>
              <a:rPr lang="nl-NL" sz="1400" b="1" u="sng" dirty="0"/>
              <a:t> </a:t>
            </a:r>
            <a:r>
              <a:rPr lang="nl-NL" sz="1400" b="1" u="sng" dirty="0" err="1"/>
              <a:t>countryCallingCodeRequest</a:t>
            </a:r>
            <a:r>
              <a:rPr lang="nl-NL" sz="1400" b="1" u="sng" dirty="0"/>
              <a:t>:</a:t>
            </a:r>
          </a:p>
          <a:p>
            <a:pPr marL="0" indent="0">
              <a:lnSpc>
                <a:spcPts val="2000"/>
              </a:lnSpc>
              <a:buNone/>
            </a:pPr>
            <a:r>
              <a:rPr lang="nl-NL" sz="1400" b="1" i="1" dirty="0"/>
              <a:t>*** </a:t>
            </a:r>
            <a:r>
              <a:rPr lang="nl-NL" sz="1400" b="1" i="1" dirty="0" err="1"/>
              <a:t>callcode</a:t>
            </a:r>
            <a:r>
              <a:rPr lang="nl-NL" sz="1400" b="1" i="1" dirty="0"/>
              <a:t> = 31, *** </a:t>
            </a:r>
            <a:r>
              <a:rPr lang="nl-NL" sz="1400" b="1" i="1" dirty="0" err="1"/>
              <a:t>uri.var.queryparam</a:t>
            </a:r>
            <a:r>
              <a:rPr lang="nl-NL" sz="1400" b="1" i="1" dirty="0"/>
              <a:t> = </a:t>
            </a:r>
            <a:r>
              <a:rPr lang="nl-NL" sz="1400" b="1" i="1" dirty="0" err="1"/>
              <a:t>callingcode</a:t>
            </a:r>
            <a:r>
              <a:rPr lang="nl-NL" sz="1400" b="1" i="1" dirty="0"/>
              <a:t>/31</a:t>
            </a:r>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AFB8F68E-F761-45F3-97A0-AE26137E2E82}"/>
              </a:ext>
            </a:extLst>
          </p:cNvPr>
          <p:cNvPicPr>
            <a:picLocks noChangeAspect="1"/>
          </p:cNvPicPr>
          <p:nvPr/>
        </p:nvPicPr>
        <p:blipFill>
          <a:blip r:embed="rId2"/>
          <a:stretch>
            <a:fillRect/>
          </a:stretch>
        </p:blipFill>
        <p:spPr>
          <a:xfrm>
            <a:off x="6541109" y="2419350"/>
            <a:ext cx="2409825" cy="1562100"/>
          </a:xfrm>
          <a:prstGeom prst="rect">
            <a:avLst/>
          </a:prstGeom>
        </p:spPr>
      </p:pic>
    </p:spTree>
    <p:extLst>
      <p:ext uri="{BB962C8B-B14F-4D97-AF65-F5344CB8AC3E}">
        <p14:creationId xmlns:p14="http://schemas.microsoft.com/office/powerpoint/2010/main" val="1690513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52</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en-US" dirty="0"/>
              <a:t>The next step is to validate the incoming message against the schema. We have added the </a:t>
            </a:r>
            <a:r>
              <a:rPr lang="en-US" dirty="0" err="1"/>
              <a:t>schemafiles</a:t>
            </a:r>
            <a:r>
              <a:rPr lang="en-US" dirty="0"/>
              <a:t> (.</a:t>
            </a:r>
            <a:r>
              <a:rPr lang="en-US" dirty="0" err="1"/>
              <a:t>xsd</a:t>
            </a:r>
            <a:r>
              <a:rPr lang="en-US" dirty="0"/>
              <a:t>) into the </a:t>
            </a:r>
            <a:r>
              <a:rPr lang="en-US" dirty="0" err="1"/>
              <a:t>CountriesServiceGR</a:t>
            </a:r>
            <a:r>
              <a:rPr lang="en-US" dirty="0"/>
              <a:t> project.</a:t>
            </a:r>
          </a:p>
          <a:p>
            <a:pPr marL="0" indent="0">
              <a:lnSpc>
                <a:spcPts val="2000"/>
              </a:lnSpc>
              <a:buFont typeface="Symbol" panose="05050102010706020507" pitchFamily="18" charset="2"/>
              <a:buNone/>
            </a:pPr>
            <a:endParaRPr lang="en-US" sz="1400" b="1" i="1" dirty="0"/>
          </a:p>
          <a:p>
            <a:pPr marL="0" indent="0">
              <a:lnSpc>
                <a:spcPts val="2000"/>
              </a:lnSpc>
              <a:buFont typeface="Symbol" panose="05050102010706020507" pitchFamily="18" charset="2"/>
              <a:buNone/>
            </a:pPr>
            <a:r>
              <a:rPr lang="en-US" dirty="0"/>
              <a:t>We will create a template (</a:t>
            </a:r>
            <a:r>
              <a:rPr lang="en-US" dirty="0" err="1"/>
              <a:t>compairable</a:t>
            </a:r>
            <a:r>
              <a:rPr lang="en-US" dirty="0"/>
              <a:t> to a function) to handle validation. We will pass the path to the </a:t>
            </a:r>
            <a:r>
              <a:rPr lang="en-US" dirty="0" err="1"/>
              <a:t>xsd</a:t>
            </a:r>
            <a:r>
              <a:rPr lang="en-US" dirty="0"/>
              <a:t> file to the template as a parameter.</a:t>
            </a:r>
          </a:p>
          <a:p>
            <a:pPr marL="0" indent="0">
              <a:lnSpc>
                <a:spcPts val="2000"/>
              </a:lnSpc>
              <a:buFont typeface="Symbol" panose="05050102010706020507" pitchFamily="18" charset="2"/>
              <a:buNone/>
            </a:pPr>
            <a:endParaRPr lang="en-US" dirty="0"/>
          </a:p>
          <a:p>
            <a:pPr marL="0" indent="0">
              <a:lnSpc>
                <a:spcPts val="2000"/>
              </a:lnSpc>
              <a:buFont typeface="Symbol" panose="05050102010706020507" pitchFamily="18" charset="2"/>
              <a:buNone/>
            </a:pPr>
            <a:endParaRPr lang="en-US" dirty="0"/>
          </a:p>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6850BF8A-CF33-43E4-8D78-8CA5B84B1624}"/>
              </a:ext>
            </a:extLst>
          </p:cNvPr>
          <p:cNvPicPr>
            <a:picLocks noChangeAspect="1"/>
          </p:cNvPicPr>
          <p:nvPr/>
        </p:nvPicPr>
        <p:blipFill>
          <a:blip r:embed="rId2"/>
          <a:stretch>
            <a:fillRect/>
          </a:stretch>
        </p:blipFill>
        <p:spPr>
          <a:xfrm>
            <a:off x="3864397" y="3658072"/>
            <a:ext cx="4580437" cy="2567338"/>
          </a:xfrm>
          <a:prstGeom prst="rect">
            <a:avLst/>
          </a:prstGeom>
        </p:spPr>
      </p:pic>
    </p:spTree>
    <p:extLst>
      <p:ext uri="{BB962C8B-B14F-4D97-AF65-F5344CB8AC3E}">
        <p14:creationId xmlns:p14="http://schemas.microsoft.com/office/powerpoint/2010/main" val="4236870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53</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en-US" dirty="0"/>
              <a:t>Template name will be </a:t>
            </a:r>
            <a:r>
              <a:rPr lang="en-US" b="1" dirty="0" err="1"/>
              <a:t>ValidateMessageTemplate</a:t>
            </a:r>
            <a:r>
              <a:rPr lang="en-US" dirty="0"/>
              <a:t> and template type will be </a:t>
            </a:r>
            <a:r>
              <a:rPr lang="en-US" b="1" dirty="0"/>
              <a:t>Sequence Template</a:t>
            </a:r>
          </a:p>
          <a:p>
            <a:pPr marL="0" indent="0">
              <a:lnSpc>
                <a:spcPts val="2000"/>
              </a:lnSpc>
              <a:buFont typeface="Symbol" panose="05050102010706020507" pitchFamily="18" charset="2"/>
              <a:buNone/>
            </a:pPr>
            <a:endParaRPr lang="en-US" dirty="0"/>
          </a:p>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7" name="Afbeelding 6">
            <a:extLst>
              <a:ext uri="{FF2B5EF4-FFF2-40B4-BE49-F238E27FC236}">
                <a16:creationId xmlns:a16="http://schemas.microsoft.com/office/drawing/2014/main" id="{7104A1F8-7F7B-4748-8D1A-F36DE8623525}"/>
              </a:ext>
            </a:extLst>
          </p:cNvPr>
          <p:cNvPicPr>
            <a:picLocks noChangeAspect="1"/>
          </p:cNvPicPr>
          <p:nvPr/>
        </p:nvPicPr>
        <p:blipFill>
          <a:blip r:embed="rId2"/>
          <a:stretch>
            <a:fillRect/>
          </a:stretch>
        </p:blipFill>
        <p:spPr>
          <a:xfrm>
            <a:off x="975360" y="2359010"/>
            <a:ext cx="3881638" cy="3262388"/>
          </a:xfrm>
          <a:prstGeom prst="rect">
            <a:avLst/>
          </a:prstGeom>
        </p:spPr>
      </p:pic>
      <p:pic>
        <p:nvPicPr>
          <p:cNvPr id="8" name="Afbeelding 7">
            <a:extLst>
              <a:ext uri="{FF2B5EF4-FFF2-40B4-BE49-F238E27FC236}">
                <a16:creationId xmlns:a16="http://schemas.microsoft.com/office/drawing/2014/main" id="{6D0F81F7-2D04-414F-A10B-6716EEA97552}"/>
              </a:ext>
            </a:extLst>
          </p:cNvPr>
          <p:cNvPicPr>
            <a:picLocks noChangeAspect="1"/>
          </p:cNvPicPr>
          <p:nvPr/>
        </p:nvPicPr>
        <p:blipFill>
          <a:blip r:embed="rId3"/>
          <a:stretch>
            <a:fillRect/>
          </a:stretch>
        </p:blipFill>
        <p:spPr>
          <a:xfrm>
            <a:off x="4856998" y="2359010"/>
            <a:ext cx="3881638" cy="3239733"/>
          </a:xfrm>
          <a:prstGeom prst="rect">
            <a:avLst/>
          </a:prstGeom>
        </p:spPr>
      </p:pic>
    </p:spTree>
    <p:extLst>
      <p:ext uri="{BB962C8B-B14F-4D97-AF65-F5344CB8AC3E}">
        <p14:creationId xmlns:p14="http://schemas.microsoft.com/office/powerpoint/2010/main" val="2517807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54</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en-US" dirty="0"/>
              <a:t>Template parameter will be </a:t>
            </a:r>
            <a:r>
              <a:rPr lang="en-US" b="1" dirty="0" err="1"/>
              <a:t>schemadef</a:t>
            </a:r>
            <a:endParaRPr lang="en-US" b="1" dirty="0"/>
          </a:p>
          <a:p>
            <a:pPr marL="0" indent="0">
              <a:lnSpc>
                <a:spcPts val="2000"/>
              </a:lnSpc>
              <a:buFont typeface="Symbol" panose="05050102010706020507" pitchFamily="18" charset="2"/>
              <a:buNone/>
            </a:pPr>
            <a:r>
              <a:rPr lang="en-US" dirty="0"/>
              <a:t>Once closed Parameters Configuration window the value will </a:t>
            </a:r>
            <a:r>
              <a:rPr lang="en-US" dirty="0" err="1"/>
              <a:t>nog</a:t>
            </a:r>
            <a:r>
              <a:rPr lang="en-US" dirty="0"/>
              <a:t> show up in the Template Parameters field. This is feature </a:t>
            </a:r>
            <a:r>
              <a:rPr lang="en-US" dirty="0">
                <a:sym typeface="Wingdings" panose="05000000000000000000" pitchFamily="2" charset="2"/>
              </a:rPr>
              <a:t></a:t>
            </a:r>
            <a:endParaRPr lang="en-US" dirty="0"/>
          </a:p>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BAC866A5-C074-4D55-A3C7-469C9725D5EC}"/>
              </a:ext>
            </a:extLst>
          </p:cNvPr>
          <p:cNvPicPr>
            <a:picLocks noChangeAspect="1"/>
          </p:cNvPicPr>
          <p:nvPr/>
        </p:nvPicPr>
        <p:blipFill>
          <a:blip r:embed="rId2"/>
          <a:stretch>
            <a:fillRect/>
          </a:stretch>
        </p:blipFill>
        <p:spPr>
          <a:xfrm>
            <a:off x="2759156" y="2586835"/>
            <a:ext cx="3625688" cy="3798090"/>
          </a:xfrm>
          <a:prstGeom prst="rect">
            <a:avLst/>
          </a:prstGeom>
        </p:spPr>
      </p:pic>
    </p:spTree>
    <p:extLst>
      <p:ext uri="{BB962C8B-B14F-4D97-AF65-F5344CB8AC3E}">
        <p14:creationId xmlns:p14="http://schemas.microsoft.com/office/powerpoint/2010/main" val="221474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a:extLst>
              <a:ext uri="{FF2B5EF4-FFF2-40B4-BE49-F238E27FC236}">
                <a16:creationId xmlns:a16="http://schemas.microsoft.com/office/drawing/2014/main" id="{5BE895B1-FB92-4157-946D-64AA1F2F62F8}"/>
              </a:ext>
            </a:extLst>
          </p:cNvPr>
          <p:cNvPicPr>
            <a:picLocks noChangeAspect="1"/>
          </p:cNvPicPr>
          <p:nvPr/>
        </p:nvPicPr>
        <p:blipFill>
          <a:blip r:embed="rId2"/>
          <a:stretch>
            <a:fillRect/>
          </a:stretch>
        </p:blipFill>
        <p:spPr>
          <a:xfrm>
            <a:off x="1036800" y="1652400"/>
            <a:ext cx="7749537" cy="1512105"/>
          </a:xfrm>
          <a:prstGeom prst="rect">
            <a:avLst/>
          </a:prstGeom>
        </p:spPr>
      </p:pic>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55</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A54C090C-5AA6-44A2-BCA8-B51F848A1333}"/>
              </a:ext>
            </a:extLst>
          </p:cNvPr>
          <p:cNvPicPr>
            <a:picLocks noChangeAspect="1"/>
          </p:cNvPicPr>
          <p:nvPr/>
        </p:nvPicPr>
        <p:blipFill>
          <a:blip r:embed="rId3"/>
          <a:stretch>
            <a:fillRect/>
          </a:stretch>
        </p:blipFill>
        <p:spPr>
          <a:xfrm>
            <a:off x="1037492" y="3217549"/>
            <a:ext cx="2769232" cy="1708675"/>
          </a:xfrm>
          <a:prstGeom prst="rect">
            <a:avLst/>
          </a:prstGeom>
        </p:spPr>
      </p:pic>
      <p:cxnSp>
        <p:nvCxnSpPr>
          <p:cNvPr id="12" name="Rechte verbindingslijn met pijl 11">
            <a:extLst>
              <a:ext uri="{FF2B5EF4-FFF2-40B4-BE49-F238E27FC236}">
                <a16:creationId xmlns:a16="http://schemas.microsoft.com/office/drawing/2014/main" id="{A6895D59-CAB9-4E61-B8D8-CE7614D325EF}"/>
              </a:ext>
            </a:extLst>
          </p:cNvPr>
          <p:cNvCxnSpPr>
            <a:cxnSpLocks/>
          </p:cNvCxnSpPr>
          <p:nvPr/>
        </p:nvCxnSpPr>
        <p:spPr>
          <a:xfrm>
            <a:off x="1608996" y="2769579"/>
            <a:ext cx="0" cy="447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Afbeelding 14">
            <a:extLst>
              <a:ext uri="{FF2B5EF4-FFF2-40B4-BE49-F238E27FC236}">
                <a16:creationId xmlns:a16="http://schemas.microsoft.com/office/drawing/2014/main" id="{491085B9-3A53-4632-A8C7-F2E455E1C444}"/>
              </a:ext>
            </a:extLst>
          </p:cNvPr>
          <p:cNvPicPr>
            <a:picLocks noChangeAspect="1"/>
          </p:cNvPicPr>
          <p:nvPr/>
        </p:nvPicPr>
        <p:blipFill>
          <a:blip r:embed="rId4"/>
          <a:stretch>
            <a:fillRect/>
          </a:stretch>
        </p:blipFill>
        <p:spPr>
          <a:xfrm>
            <a:off x="1037492" y="5173179"/>
            <a:ext cx="6934200" cy="447675"/>
          </a:xfrm>
          <a:prstGeom prst="rect">
            <a:avLst/>
          </a:prstGeom>
        </p:spPr>
      </p:pic>
    </p:spTree>
    <p:extLst>
      <p:ext uri="{BB962C8B-B14F-4D97-AF65-F5344CB8AC3E}">
        <p14:creationId xmlns:p14="http://schemas.microsoft.com/office/powerpoint/2010/main" val="3609589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56</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8" name="Afbeelding 7">
            <a:extLst>
              <a:ext uri="{FF2B5EF4-FFF2-40B4-BE49-F238E27FC236}">
                <a16:creationId xmlns:a16="http://schemas.microsoft.com/office/drawing/2014/main" id="{B3B95B3B-EF43-40DD-A454-8A0CC99BBF2B}"/>
              </a:ext>
            </a:extLst>
          </p:cNvPr>
          <p:cNvPicPr>
            <a:picLocks noChangeAspect="1"/>
          </p:cNvPicPr>
          <p:nvPr/>
        </p:nvPicPr>
        <p:blipFill>
          <a:blip r:embed="rId2"/>
          <a:stretch>
            <a:fillRect/>
          </a:stretch>
        </p:blipFill>
        <p:spPr>
          <a:xfrm>
            <a:off x="1036801" y="1652401"/>
            <a:ext cx="7749540" cy="1531658"/>
          </a:xfrm>
          <a:prstGeom prst="rect">
            <a:avLst/>
          </a:prstGeom>
        </p:spPr>
      </p:pic>
      <p:pic>
        <p:nvPicPr>
          <p:cNvPr id="9" name="Afbeelding 8">
            <a:extLst>
              <a:ext uri="{FF2B5EF4-FFF2-40B4-BE49-F238E27FC236}">
                <a16:creationId xmlns:a16="http://schemas.microsoft.com/office/drawing/2014/main" id="{5F89C541-F3BC-45D5-AA88-E2BA909EC80A}"/>
              </a:ext>
            </a:extLst>
          </p:cNvPr>
          <p:cNvPicPr>
            <a:picLocks noChangeAspect="1"/>
          </p:cNvPicPr>
          <p:nvPr/>
        </p:nvPicPr>
        <p:blipFill>
          <a:blip r:embed="rId3"/>
          <a:stretch>
            <a:fillRect/>
          </a:stretch>
        </p:blipFill>
        <p:spPr>
          <a:xfrm>
            <a:off x="1133108" y="3184060"/>
            <a:ext cx="2375023" cy="1445350"/>
          </a:xfrm>
          <a:prstGeom prst="rect">
            <a:avLst/>
          </a:prstGeom>
        </p:spPr>
      </p:pic>
      <p:pic>
        <p:nvPicPr>
          <p:cNvPr id="12" name="Afbeelding 11">
            <a:extLst>
              <a:ext uri="{FF2B5EF4-FFF2-40B4-BE49-F238E27FC236}">
                <a16:creationId xmlns:a16="http://schemas.microsoft.com/office/drawing/2014/main" id="{177B2595-90ED-4B07-A5A3-A5258FE2165C}"/>
              </a:ext>
            </a:extLst>
          </p:cNvPr>
          <p:cNvPicPr>
            <a:picLocks noChangeAspect="1"/>
          </p:cNvPicPr>
          <p:nvPr/>
        </p:nvPicPr>
        <p:blipFill>
          <a:blip r:embed="rId4"/>
          <a:stretch>
            <a:fillRect/>
          </a:stretch>
        </p:blipFill>
        <p:spPr>
          <a:xfrm>
            <a:off x="880285" y="4818842"/>
            <a:ext cx="7825154" cy="1482144"/>
          </a:xfrm>
          <a:prstGeom prst="rect">
            <a:avLst/>
          </a:prstGeom>
        </p:spPr>
      </p:pic>
      <p:cxnSp>
        <p:nvCxnSpPr>
          <p:cNvPr id="14" name="Rechte verbindingslijn met pijl 13">
            <a:extLst>
              <a:ext uri="{FF2B5EF4-FFF2-40B4-BE49-F238E27FC236}">
                <a16:creationId xmlns:a16="http://schemas.microsoft.com/office/drawing/2014/main" id="{E936DC16-06E6-4A99-8218-BD2E80238E92}"/>
              </a:ext>
            </a:extLst>
          </p:cNvPr>
          <p:cNvCxnSpPr/>
          <p:nvPr/>
        </p:nvCxnSpPr>
        <p:spPr>
          <a:xfrm flipH="1">
            <a:off x="3631223" y="3015762"/>
            <a:ext cx="940777" cy="65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882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57</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8" name="Afbeelding 7">
            <a:extLst>
              <a:ext uri="{FF2B5EF4-FFF2-40B4-BE49-F238E27FC236}">
                <a16:creationId xmlns:a16="http://schemas.microsoft.com/office/drawing/2014/main" id="{72A88D5F-10F4-4827-BE91-107A90D53D8F}"/>
              </a:ext>
            </a:extLst>
          </p:cNvPr>
          <p:cNvPicPr>
            <a:picLocks noChangeAspect="1"/>
          </p:cNvPicPr>
          <p:nvPr/>
        </p:nvPicPr>
        <p:blipFill>
          <a:blip r:embed="rId2"/>
          <a:stretch>
            <a:fillRect/>
          </a:stretch>
        </p:blipFill>
        <p:spPr>
          <a:xfrm>
            <a:off x="1036800" y="1652400"/>
            <a:ext cx="7749540" cy="1510835"/>
          </a:xfrm>
          <a:prstGeom prst="rect">
            <a:avLst/>
          </a:prstGeom>
        </p:spPr>
      </p:pic>
      <p:pic>
        <p:nvPicPr>
          <p:cNvPr id="9" name="Afbeelding 8">
            <a:extLst>
              <a:ext uri="{FF2B5EF4-FFF2-40B4-BE49-F238E27FC236}">
                <a16:creationId xmlns:a16="http://schemas.microsoft.com/office/drawing/2014/main" id="{5BF140DD-10C4-43FD-A140-525C292252C2}"/>
              </a:ext>
            </a:extLst>
          </p:cNvPr>
          <p:cNvPicPr>
            <a:picLocks noChangeAspect="1"/>
          </p:cNvPicPr>
          <p:nvPr/>
        </p:nvPicPr>
        <p:blipFill>
          <a:blip r:embed="rId3"/>
          <a:stretch>
            <a:fillRect/>
          </a:stretch>
        </p:blipFill>
        <p:spPr>
          <a:xfrm>
            <a:off x="1036800" y="3243629"/>
            <a:ext cx="4343767" cy="1721211"/>
          </a:xfrm>
          <a:prstGeom prst="rect">
            <a:avLst/>
          </a:prstGeom>
        </p:spPr>
      </p:pic>
      <p:cxnSp>
        <p:nvCxnSpPr>
          <p:cNvPr id="15" name="Rechte verbindingslijn met pijl 14">
            <a:extLst>
              <a:ext uri="{FF2B5EF4-FFF2-40B4-BE49-F238E27FC236}">
                <a16:creationId xmlns:a16="http://schemas.microsoft.com/office/drawing/2014/main" id="{2807C211-EC5E-4356-9BAA-EC8BDDE7D7AE}"/>
              </a:ext>
            </a:extLst>
          </p:cNvPr>
          <p:cNvCxnSpPr/>
          <p:nvPr/>
        </p:nvCxnSpPr>
        <p:spPr>
          <a:xfrm flipH="1">
            <a:off x="3390571" y="2681654"/>
            <a:ext cx="627514" cy="66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Afbeelding 15">
            <a:extLst>
              <a:ext uri="{FF2B5EF4-FFF2-40B4-BE49-F238E27FC236}">
                <a16:creationId xmlns:a16="http://schemas.microsoft.com/office/drawing/2014/main" id="{79AC6161-DF26-41AA-8A75-983CE82C479A}"/>
              </a:ext>
            </a:extLst>
          </p:cNvPr>
          <p:cNvPicPr>
            <a:picLocks noChangeAspect="1"/>
          </p:cNvPicPr>
          <p:nvPr/>
        </p:nvPicPr>
        <p:blipFill>
          <a:blip r:embed="rId4"/>
          <a:stretch>
            <a:fillRect/>
          </a:stretch>
        </p:blipFill>
        <p:spPr>
          <a:xfrm>
            <a:off x="796583" y="5272620"/>
            <a:ext cx="8107094" cy="576333"/>
          </a:xfrm>
          <a:prstGeom prst="rect">
            <a:avLst/>
          </a:prstGeom>
        </p:spPr>
      </p:pic>
    </p:spTree>
    <p:extLst>
      <p:ext uri="{BB962C8B-B14F-4D97-AF65-F5344CB8AC3E}">
        <p14:creationId xmlns:p14="http://schemas.microsoft.com/office/powerpoint/2010/main" val="69953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58</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1F761B8A-63D4-4414-8823-AA5687C9A773}"/>
              </a:ext>
            </a:extLst>
          </p:cNvPr>
          <p:cNvPicPr>
            <a:picLocks noChangeAspect="1"/>
          </p:cNvPicPr>
          <p:nvPr/>
        </p:nvPicPr>
        <p:blipFill>
          <a:blip r:embed="rId2"/>
          <a:stretch>
            <a:fillRect/>
          </a:stretch>
        </p:blipFill>
        <p:spPr>
          <a:xfrm>
            <a:off x="1036800" y="1653540"/>
            <a:ext cx="7749540" cy="1697727"/>
          </a:xfrm>
          <a:prstGeom prst="rect">
            <a:avLst/>
          </a:prstGeom>
        </p:spPr>
      </p:pic>
      <p:pic>
        <p:nvPicPr>
          <p:cNvPr id="12" name="Afbeelding 11">
            <a:extLst>
              <a:ext uri="{FF2B5EF4-FFF2-40B4-BE49-F238E27FC236}">
                <a16:creationId xmlns:a16="http://schemas.microsoft.com/office/drawing/2014/main" id="{BB02F929-6B4D-4A85-BE57-A36FF46D4CE3}"/>
              </a:ext>
            </a:extLst>
          </p:cNvPr>
          <p:cNvPicPr>
            <a:picLocks noChangeAspect="1"/>
          </p:cNvPicPr>
          <p:nvPr/>
        </p:nvPicPr>
        <p:blipFill>
          <a:blip r:embed="rId3"/>
          <a:stretch>
            <a:fillRect/>
          </a:stretch>
        </p:blipFill>
        <p:spPr>
          <a:xfrm>
            <a:off x="4455492" y="3429000"/>
            <a:ext cx="4269408" cy="2007516"/>
          </a:xfrm>
          <a:prstGeom prst="rect">
            <a:avLst/>
          </a:prstGeom>
        </p:spPr>
      </p:pic>
      <p:pic>
        <p:nvPicPr>
          <p:cNvPr id="13" name="Afbeelding 12">
            <a:extLst>
              <a:ext uri="{FF2B5EF4-FFF2-40B4-BE49-F238E27FC236}">
                <a16:creationId xmlns:a16="http://schemas.microsoft.com/office/drawing/2014/main" id="{CDA84298-5BEB-445E-AE10-41858B61A522}"/>
              </a:ext>
            </a:extLst>
          </p:cNvPr>
          <p:cNvPicPr>
            <a:picLocks noChangeAspect="1"/>
          </p:cNvPicPr>
          <p:nvPr/>
        </p:nvPicPr>
        <p:blipFill>
          <a:blip r:embed="rId4"/>
          <a:stretch>
            <a:fillRect/>
          </a:stretch>
        </p:blipFill>
        <p:spPr>
          <a:xfrm>
            <a:off x="1062731" y="3429000"/>
            <a:ext cx="3175795" cy="1610389"/>
          </a:xfrm>
          <a:prstGeom prst="rect">
            <a:avLst/>
          </a:prstGeom>
        </p:spPr>
      </p:pic>
      <p:cxnSp>
        <p:nvCxnSpPr>
          <p:cNvPr id="15" name="Rechte verbindingslijn met pijl 14">
            <a:extLst>
              <a:ext uri="{FF2B5EF4-FFF2-40B4-BE49-F238E27FC236}">
                <a16:creationId xmlns:a16="http://schemas.microsoft.com/office/drawing/2014/main" id="{7E41F12E-DD46-4386-B18E-4A5F6A20865B}"/>
              </a:ext>
            </a:extLst>
          </p:cNvPr>
          <p:cNvCxnSpPr/>
          <p:nvPr/>
        </p:nvCxnSpPr>
        <p:spPr>
          <a:xfrm flipH="1">
            <a:off x="3138854" y="2787162"/>
            <a:ext cx="1872761" cy="87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2068E76-A323-460B-9CAC-73DE2646E50C}"/>
              </a:ext>
            </a:extLst>
          </p:cNvPr>
          <p:cNvCxnSpPr/>
          <p:nvPr/>
        </p:nvCxnSpPr>
        <p:spPr>
          <a:xfrm>
            <a:off x="4238526" y="4764448"/>
            <a:ext cx="3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Afbeelding 17">
            <a:extLst>
              <a:ext uri="{FF2B5EF4-FFF2-40B4-BE49-F238E27FC236}">
                <a16:creationId xmlns:a16="http://schemas.microsoft.com/office/drawing/2014/main" id="{FA80DC42-28A6-40F8-984F-7D8A810E3E71}"/>
              </a:ext>
            </a:extLst>
          </p:cNvPr>
          <p:cNvPicPr>
            <a:picLocks noChangeAspect="1"/>
          </p:cNvPicPr>
          <p:nvPr/>
        </p:nvPicPr>
        <p:blipFill>
          <a:blip r:embed="rId5"/>
          <a:stretch>
            <a:fillRect/>
          </a:stretch>
        </p:blipFill>
        <p:spPr>
          <a:xfrm>
            <a:off x="1062731" y="5644984"/>
            <a:ext cx="5314950" cy="466725"/>
          </a:xfrm>
          <a:prstGeom prst="rect">
            <a:avLst/>
          </a:prstGeom>
        </p:spPr>
      </p:pic>
    </p:spTree>
    <p:extLst>
      <p:ext uri="{BB962C8B-B14F-4D97-AF65-F5344CB8AC3E}">
        <p14:creationId xmlns:p14="http://schemas.microsoft.com/office/powerpoint/2010/main" val="1491634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59</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8" name="Afbeelding 7">
            <a:extLst>
              <a:ext uri="{FF2B5EF4-FFF2-40B4-BE49-F238E27FC236}">
                <a16:creationId xmlns:a16="http://schemas.microsoft.com/office/drawing/2014/main" id="{F70E10B6-681F-4065-A3C7-6C2CF49772D2}"/>
              </a:ext>
            </a:extLst>
          </p:cNvPr>
          <p:cNvPicPr>
            <a:picLocks noChangeAspect="1"/>
          </p:cNvPicPr>
          <p:nvPr/>
        </p:nvPicPr>
        <p:blipFill>
          <a:blip r:embed="rId2"/>
          <a:stretch>
            <a:fillRect/>
          </a:stretch>
        </p:blipFill>
        <p:spPr>
          <a:xfrm>
            <a:off x="1036800" y="1653540"/>
            <a:ext cx="7749540" cy="1710748"/>
          </a:xfrm>
          <a:prstGeom prst="rect">
            <a:avLst/>
          </a:prstGeom>
        </p:spPr>
      </p:pic>
      <p:pic>
        <p:nvPicPr>
          <p:cNvPr id="9" name="Afbeelding 8">
            <a:extLst>
              <a:ext uri="{FF2B5EF4-FFF2-40B4-BE49-F238E27FC236}">
                <a16:creationId xmlns:a16="http://schemas.microsoft.com/office/drawing/2014/main" id="{55E06459-1B25-4C17-BBC2-2EF0B9685A7A}"/>
              </a:ext>
            </a:extLst>
          </p:cNvPr>
          <p:cNvPicPr>
            <a:picLocks noChangeAspect="1"/>
          </p:cNvPicPr>
          <p:nvPr/>
        </p:nvPicPr>
        <p:blipFill>
          <a:blip r:embed="rId3"/>
          <a:stretch>
            <a:fillRect/>
          </a:stretch>
        </p:blipFill>
        <p:spPr>
          <a:xfrm>
            <a:off x="1062731" y="3484921"/>
            <a:ext cx="3905250" cy="1609725"/>
          </a:xfrm>
          <a:prstGeom prst="rect">
            <a:avLst/>
          </a:prstGeom>
        </p:spPr>
      </p:pic>
      <p:pic>
        <p:nvPicPr>
          <p:cNvPr id="12" name="Afbeelding 11">
            <a:extLst>
              <a:ext uri="{FF2B5EF4-FFF2-40B4-BE49-F238E27FC236}">
                <a16:creationId xmlns:a16="http://schemas.microsoft.com/office/drawing/2014/main" id="{EE45EB40-3C70-4B0A-BEA0-B0A556B3CD08}"/>
              </a:ext>
            </a:extLst>
          </p:cNvPr>
          <p:cNvPicPr>
            <a:picLocks noChangeAspect="1"/>
          </p:cNvPicPr>
          <p:nvPr/>
        </p:nvPicPr>
        <p:blipFill>
          <a:blip r:embed="rId4"/>
          <a:stretch>
            <a:fillRect/>
          </a:stretch>
        </p:blipFill>
        <p:spPr>
          <a:xfrm>
            <a:off x="1062731" y="5443514"/>
            <a:ext cx="3609975" cy="142875"/>
          </a:xfrm>
          <a:prstGeom prst="rect">
            <a:avLst/>
          </a:prstGeom>
        </p:spPr>
      </p:pic>
      <p:cxnSp>
        <p:nvCxnSpPr>
          <p:cNvPr id="14" name="Rechte verbindingslijn met pijl 13">
            <a:extLst>
              <a:ext uri="{FF2B5EF4-FFF2-40B4-BE49-F238E27FC236}">
                <a16:creationId xmlns:a16="http://schemas.microsoft.com/office/drawing/2014/main" id="{0E1B26F7-162D-4F81-B4DA-C2AAD75BE5DF}"/>
              </a:ext>
            </a:extLst>
          </p:cNvPr>
          <p:cNvCxnSpPr/>
          <p:nvPr/>
        </p:nvCxnSpPr>
        <p:spPr>
          <a:xfrm flipH="1">
            <a:off x="4088423" y="2919046"/>
            <a:ext cx="2242039" cy="997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34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err="1"/>
              <a:t>Use</a:t>
            </a:r>
            <a:r>
              <a:rPr lang="nl-NL" dirty="0"/>
              <a:t> Case</a:t>
            </a:r>
          </a:p>
        </p:txBody>
      </p:sp>
      <p:sp>
        <p:nvSpPr>
          <p:cNvPr id="6" name="Tijdelijke aanduiding voor inhoud 5"/>
          <p:cNvSpPr>
            <a:spLocks noGrp="1"/>
          </p:cNvSpPr>
          <p:nvPr>
            <p:ph idx="1"/>
          </p:nvPr>
        </p:nvSpPr>
        <p:spPr/>
        <p:txBody>
          <a:bodyPr/>
          <a:lstStyle/>
          <a:p>
            <a:pPr marL="0" indent="0">
              <a:buNone/>
            </a:pPr>
            <a:r>
              <a:rPr lang="nl-NL" dirty="0"/>
              <a:t>In </a:t>
            </a:r>
            <a:r>
              <a:rPr lang="nl-NL" dirty="0" err="1"/>
              <a:t>this</a:t>
            </a:r>
            <a:r>
              <a:rPr lang="nl-NL" dirty="0"/>
              <a:t> </a:t>
            </a:r>
            <a:r>
              <a:rPr lang="nl-NL" dirty="0" err="1"/>
              <a:t>use</a:t>
            </a:r>
            <a:r>
              <a:rPr lang="nl-NL" dirty="0"/>
              <a:t>-case we </a:t>
            </a:r>
            <a:r>
              <a:rPr lang="nl-NL" dirty="0" err="1"/>
              <a:t>will</a:t>
            </a:r>
            <a:r>
              <a:rPr lang="nl-NL" dirty="0"/>
              <a:t> </a:t>
            </a:r>
            <a:r>
              <a:rPr lang="nl-NL" dirty="0" err="1"/>
              <a:t>create</a:t>
            </a:r>
            <a:r>
              <a:rPr lang="nl-NL" dirty="0"/>
              <a:t> </a:t>
            </a:r>
            <a:r>
              <a:rPr lang="nl-NL" dirty="0" err="1"/>
              <a:t>an</a:t>
            </a:r>
            <a:r>
              <a:rPr lang="nl-NL" dirty="0"/>
              <a:t> interface </a:t>
            </a:r>
            <a:r>
              <a:rPr lang="nl-NL" dirty="0" err="1"/>
              <a:t>to</a:t>
            </a:r>
            <a:r>
              <a:rPr lang="nl-NL" dirty="0"/>
              <a:t> backend </a:t>
            </a:r>
            <a:r>
              <a:rPr lang="nl-NL" dirty="0" err="1"/>
              <a:t>api</a:t>
            </a:r>
            <a:r>
              <a:rPr lang="nl-NL" dirty="0"/>
              <a:t> https://restcountries.eu. </a:t>
            </a:r>
            <a:r>
              <a:rPr lang="nl-NL" dirty="0" err="1"/>
              <a:t>This</a:t>
            </a:r>
            <a:r>
              <a:rPr lang="nl-NL" dirty="0"/>
              <a:t> is a </a:t>
            </a:r>
            <a:r>
              <a:rPr lang="nl-NL" dirty="0" err="1"/>
              <a:t>restfull</a:t>
            </a:r>
            <a:r>
              <a:rPr lang="nl-NL" dirty="0"/>
              <a:t> </a:t>
            </a:r>
            <a:r>
              <a:rPr lang="nl-NL" dirty="0" err="1"/>
              <a:t>api</a:t>
            </a:r>
            <a:r>
              <a:rPr lang="nl-NL" dirty="0"/>
              <a:t> </a:t>
            </a:r>
            <a:r>
              <a:rPr lang="nl-NL" dirty="0" err="1"/>
              <a:t>providing</a:t>
            </a:r>
            <a:r>
              <a:rPr lang="nl-NL" dirty="0"/>
              <a:t> information on </a:t>
            </a:r>
            <a:r>
              <a:rPr lang="nl-NL" dirty="0" err="1"/>
              <a:t>all</a:t>
            </a:r>
            <a:r>
              <a:rPr lang="nl-NL" dirty="0"/>
              <a:t> </a:t>
            </a:r>
            <a:r>
              <a:rPr lang="nl-NL" dirty="0" err="1"/>
              <a:t>countries</a:t>
            </a:r>
            <a:r>
              <a:rPr lang="nl-NL" dirty="0"/>
              <a:t> in </a:t>
            </a:r>
            <a:r>
              <a:rPr lang="nl-NL" dirty="0" err="1"/>
              <a:t>the</a:t>
            </a:r>
            <a:r>
              <a:rPr lang="nl-NL" dirty="0"/>
              <a:t> </a:t>
            </a:r>
            <a:r>
              <a:rPr lang="nl-NL" dirty="0" err="1"/>
              <a:t>world</a:t>
            </a:r>
            <a:r>
              <a:rPr lang="nl-NL" dirty="0"/>
              <a:t>. </a:t>
            </a:r>
          </a:p>
          <a:p>
            <a:pPr marL="0" indent="0">
              <a:buNone/>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a:t>
            </a:fld>
            <a:endParaRPr lang="nl-NL"/>
          </a:p>
        </p:txBody>
      </p:sp>
      <p:sp>
        <p:nvSpPr>
          <p:cNvPr id="8" name="Rechthoek 7">
            <a:extLst>
              <a:ext uri="{FF2B5EF4-FFF2-40B4-BE49-F238E27FC236}">
                <a16:creationId xmlns:a16="http://schemas.microsoft.com/office/drawing/2014/main" id="{D8B503BC-C162-4306-B0F3-5547D76D4495}"/>
              </a:ext>
            </a:extLst>
          </p:cNvPr>
          <p:cNvSpPr/>
          <p:nvPr/>
        </p:nvSpPr>
        <p:spPr>
          <a:xfrm>
            <a:off x="975359" y="5473001"/>
            <a:ext cx="7566869" cy="369332"/>
          </a:xfrm>
          <a:prstGeom prst="rect">
            <a:avLst/>
          </a:prstGeom>
        </p:spPr>
        <p:txBody>
          <a:bodyPr wrap="square">
            <a:spAutoFit/>
          </a:bodyPr>
          <a:lstStyle/>
          <a:p>
            <a:r>
              <a:rPr lang="nl-NL" dirty="0" err="1"/>
              <a:t>Description</a:t>
            </a:r>
            <a:r>
              <a:rPr lang="nl-NL" dirty="0"/>
              <a:t> of </a:t>
            </a:r>
            <a:r>
              <a:rPr lang="nl-NL" dirty="0" err="1"/>
              <a:t>the</a:t>
            </a:r>
            <a:r>
              <a:rPr lang="nl-NL" dirty="0"/>
              <a:t> backend service (</a:t>
            </a:r>
            <a:r>
              <a:rPr lang="nl-NL" dirty="0">
                <a:hlinkClick r:id="rId2"/>
              </a:rPr>
              <a:t>https://restcountries.eu</a:t>
            </a:r>
            <a:r>
              <a:rPr lang="nl-NL" dirty="0"/>
              <a:t>)</a:t>
            </a:r>
          </a:p>
        </p:txBody>
      </p:sp>
      <p:pic>
        <p:nvPicPr>
          <p:cNvPr id="9" name="Afbeelding 8">
            <a:extLst>
              <a:ext uri="{FF2B5EF4-FFF2-40B4-BE49-F238E27FC236}">
                <a16:creationId xmlns:a16="http://schemas.microsoft.com/office/drawing/2014/main" id="{797A1685-2400-4C8E-B0D3-11FFD9606916}"/>
              </a:ext>
            </a:extLst>
          </p:cNvPr>
          <p:cNvPicPr>
            <a:picLocks noChangeAspect="1"/>
          </p:cNvPicPr>
          <p:nvPr/>
        </p:nvPicPr>
        <p:blipFill>
          <a:blip r:embed="rId3"/>
          <a:stretch>
            <a:fillRect/>
          </a:stretch>
        </p:blipFill>
        <p:spPr>
          <a:xfrm>
            <a:off x="479178" y="2952359"/>
            <a:ext cx="8388363" cy="2406990"/>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17660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60</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endParaRPr lang="nl-NL" sz="1400" b="1" i="1"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endParaRPr lang="nl-NL" dirty="0"/>
          </a:p>
        </p:txBody>
      </p:sp>
      <p:pic>
        <p:nvPicPr>
          <p:cNvPr id="6" name="Afbeelding 5">
            <a:extLst>
              <a:ext uri="{FF2B5EF4-FFF2-40B4-BE49-F238E27FC236}">
                <a16:creationId xmlns:a16="http://schemas.microsoft.com/office/drawing/2014/main" id="{F13BC79A-C819-49A1-83EF-9AE8D6E89093}"/>
              </a:ext>
            </a:extLst>
          </p:cNvPr>
          <p:cNvPicPr>
            <a:picLocks noChangeAspect="1"/>
          </p:cNvPicPr>
          <p:nvPr/>
        </p:nvPicPr>
        <p:blipFill>
          <a:blip r:embed="rId2"/>
          <a:stretch>
            <a:fillRect/>
          </a:stretch>
        </p:blipFill>
        <p:spPr>
          <a:xfrm>
            <a:off x="1036800" y="1653540"/>
            <a:ext cx="7262446" cy="1615398"/>
          </a:xfrm>
          <a:prstGeom prst="rect">
            <a:avLst/>
          </a:prstGeom>
        </p:spPr>
      </p:pic>
      <p:pic>
        <p:nvPicPr>
          <p:cNvPr id="10" name="Afbeelding 9">
            <a:extLst>
              <a:ext uri="{FF2B5EF4-FFF2-40B4-BE49-F238E27FC236}">
                <a16:creationId xmlns:a16="http://schemas.microsoft.com/office/drawing/2014/main" id="{04AA97B6-3A1E-4E48-A850-683A1E758653}"/>
              </a:ext>
            </a:extLst>
          </p:cNvPr>
          <p:cNvPicPr>
            <a:picLocks noChangeAspect="1"/>
          </p:cNvPicPr>
          <p:nvPr/>
        </p:nvPicPr>
        <p:blipFill>
          <a:blip r:embed="rId3"/>
          <a:stretch>
            <a:fillRect/>
          </a:stretch>
        </p:blipFill>
        <p:spPr>
          <a:xfrm>
            <a:off x="1029473" y="3361593"/>
            <a:ext cx="3497603" cy="1684709"/>
          </a:xfrm>
          <a:prstGeom prst="rect">
            <a:avLst/>
          </a:prstGeom>
        </p:spPr>
      </p:pic>
      <p:pic>
        <p:nvPicPr>
          <p:cNvPr id="12" name="Afbeelding 11">
            <a:extLst>
              <a:ext uri="{FF2B5EF4-FFF2-40B4-BE49-F238E27FC236}">
                <a16:creationId xmlns:a16="http://schemas.microsoft.com/office/drawing/2014/main" id="{1DB1DE94-CEE0-4F88-847B-869150DB908F}"/>
              </a:ext>
            </a:extLst>
          </p:cNvPr>
          <p:cNvPicPr>
            <a:picLocks noChangeAspect="1"/>
          </p:cNvPicPr>
          <p:nvPr/>
        </p:nvPicPr>
        <p:blipFill>
          <a:blip r:embed="rId4"/>
          <a:stretch>
            <a:fillRect/>
          </a:stretch>
        </p:blipFill>
        <p:spPr>
          <a:xfrm>
            <a:off x="4829822" y="3361593"/>
            <a:ext cx="3442469" cy="1615398"/>
          </a:xfrm>
          <a:prstGeom prst="rect">
            <a:avLst/>
          </a:prstGeom>
        </p:spPr>
      </p:pic>
      <p:pic>
        <p:nvPicPr>
          <p:cNvPr id="13" name="Afbeelding 12">
            <a:extLst>
              <a:ext uri="{FF2B5EF4-FFF2-40B4-BE49-F238E27FC236}">
                <a16:creationId xmlns:a16="http://schemas.microsoft.com/office/drawing/2014/main" id="{48ED0A42-A3D9-4167-95AB-22EEEEC9C58E}"/>
              </a:ext>
            </a:extLst>
          </p:cNvPr>
          <p:cNvPicPr>
            <a:picLocks noChangeAspect="1"/>
          </p:cNvPicPr>
          <p:nvPr/>
        </p:nvPicPr>
        <p:blipFill>
          <a:blip r:embed="rId5"/>
          <a:stretch>
            <a:fillRect/>
          </a:stretch>
        </p:blipFill>
        <p:spPr>
          <a:xfrm>
            <a:off x="975360" y="5342986"/>
            <a:ext cx="4133850" cy="438150"/>
          </a:xfrm>
          <a:prstGeom prst="rect">
            <a:avLst/>
          </a:prstGeom>
        </p:spPr>
      </p:pic>
      <p:cxnSp>
        <p:nvCxnSpPr>
          <p:cNvPr id="15" name="Rechte verbindingslijn met pijl 14">
            <a:extLst>
              <a:ext uri="{FF2B5EF4-FFF2-40B4-BE49-F238E27FC236}">
                <a16:creationId xmlns:a16="http://schemas.microsoft.com/office/drawing/2014/main" id="{23C335B9-E447-4F41-8959-DAC736E98945}"/>
              </a:ext>
            </a:extLst>
          </p:cNvPr>
          <p:cNvCxnSpPr/>
          <p:nvPr/>
        </p:nvCxnSpPr>
        <p:spPr>
          <a:xfrm flipH="1">
            <a:off x="3042285" y="2734408"/>
            <a:ext cx="4563061" cy="93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BEA2D0D1-5A42-4137-B42B-D2FA8EE28161}"/>
              </a:ext>
            </a:extLst>
          </p:cNvPr>
          <p:cNvCxnSpPr>
            <a:cxnSpLocks/>
          </p:cNvCxnSpPr>
          <p:nvPr/>
        </p:nvCxnSpPr>
        <p:spPr>
          <a:xfrm>
            <a:off x="4344458" y="4710183"/>
            <a:ext cx="764752" cy="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094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61</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err="1"/>
              <a:t>Now</a:t>
            </a:r>
            <a:r>
              <a:rPr lang="nl-NL" dirty="0"/>
              <a:t> we </a:t>
            </a:r>
            <a:r>
              <a:rPr lang="nl-NL" dirty="0" err="1"/>
              <a:t>can</a:t>
            </a:r>
            <a:r>
              <a:rPr lang="nl-NL" dirty="0"/>
              <a:t> update </a:t>
            </a:r>
            <a:r>
              <a:rPr lang="nl-NL" dirty="0" err="1"/>
              <a:t>our</a:t>
            </a:r>
            <a:r>
              <a:rPr lang="nl-NL" dirty="0"/>
              <a:t> proxy service </a:t>
            </a:r>
            <a:r>
              <a:rPr lang="nl-NL" dirty="0" err="1"/>
              <a:t>and</a:t>
            </a:r>
            <a:r>
              <a:rPr lang="nl-NL" dirty="0"/>
              <a:t> call </a:t>
            </a:r>
            <a:r>
              <a:rPr lang="nl-NL" dirty="0" err="1"/>
              <a:t>the</a:t>
            </a:r>
            <a:r>
              <a:rPr lang="nl-NL" dirty="0"/>
              <a:t> template we </a:t>
            </a:r>
            <a:r>
              <a:rPr lang="nl-NL" dirty="0" err="1"/>
              <a:t>just</a:t>
            </a:r>
            <a:r>
              <a:rPr lang="nl-NL" dirty="0"/>
              <a:t> </a:t>
            </a:r>
            <a:r>
              <a:rPr lang="nl-NL" dirty="0" err="1"/>
              <a:t>created</a:t>
            </a:r>
            <a:r>
              <a:rPr lang="nl-NL" dirty="0"/>
              <a:t>.</a:t>
            </a:r>
          </a:p>
          <a:p>
            <a:pPr marL="0" indent="0">
              <a:lnSpc>
                <a:spcPts val="2000"/>
              </a:lnSpc>
              <a:buFont typeface="Symbol" panose="05050102010706020507" pitchFamily="18" charset="2"/>
              <a:buNone/>
            </a:pPr>
            <a:endParaRPr lang="nl-NL" dirty="0"/>
          </a:p>
          <a:p>
            <a:pPr marL="0" indent="0">
              <a:lnSpc>
                <a:spcPts val="2000"/>
              </a:lnSpc>
              <a:buFont typeface="Symbol" panose="05050102010706020507" pitchFamily="18" charset="2"/>
              <a:buNone/>
            </a:pPr>
            <a:r>
              <a:rPr lang="nl-NL" sz="1600" dirty="0"/>
              <a:t>Select </a:t>
            </a:r>
            <a:r>
              <a:rPr lang="nl-NL" sz="1600" dirty="0" err="1"/>
              <a:t>the</a:t>
            </a:r>
            <a:r>
              <a:rPr lang="nl-NL" sz="1600" dirty="0"/>
              <a:t> </a:t>
            </a:r>
            <a:r>
              <a:rPr lang="nl-NL" sz="1600" dirty="0" err="1"/>
              <a:t>CallTemplate</a:t>
            </a:r>
            <a:r>
              <a:rPr lang="nl-NL" sz="1600" dirty="0"/>
              <a:t> mediator </a:t>
            </a:r>
            <a:r>
              <a:rPr lang="nl-NL" sz="1600" dirty="0" err="1"/>
              <a:t>and</a:t>
            </a:r>
            <a:r>
              <a:rPr lang="nl-NL" sz="1600" dirty="0"/>
              <a:t> </a:t>
            </a:r>
          </a:p>
          <a:p>
            <a:pPr marL="0" indent="0">
              <a:lnSpc>
                <a:spcPts val="2000"/>
              </a:lnSpc>
              <a:buFont typeface="Symbol" panose="05050102010706020507" pitchFamily="18" charset="2"/>
              <a:buNone/>
            </a:pPr>
            <a:r>
              <a:rPr lang="nl-NL" sz="1600" dirty="0" err="1"/>
              <a:t>drag</a:t>
            </a:r>
            <a:r>
              <a:rPr lang="nl-NL" sz="1600" dirty="0"/>
              <a:t> </a:t>
            </a:r>
            <a:r>
              <a:rPr lang="nl-NL" sz="1600" dirty="0" err="1"/>
              <a:t>it</a:t>
            </a:r>
            <a:r>
              <a:rPr lang="nl-NL" sz="1600" dirty="0"/>
              <a:t> </a:t>
            </a:r>
            <a:r>
              <a:rPr lang="nl-NL" sz="1600" dirty="0" err="1"/>
              <a:t>into</a:t>
            </a:r>
            <a:r>
              <a:rPr lang="nl-NL" sz="1600" dirty="0"/>
              <a:t> </a:t>
            </a:r>
            <a:r>
              <a:rPr lang="nl-NL" sz="1600" dirty="0" err="1"/>
              <a:t>the</a:t>
            </a:r>
            <a:r>
              <a:rPr lang="nl-NL" sz="1600" dirty="0"/>
              <a:t> first case node </a:t>
            </a:r>
            <a:r>
              <a:rPr lang="nl-NL" sz="1600" dirty="0" err="1"/>
              <a:t>within</a:t>
            </a:r>
            <a:r>
              <a:rPr lang="nl-NL" sz="1600" dirty="0"/>
              <a:t> </a:t>
            </a:r>
          </a:p>
          <a:p>
            <a:pPr marL="0" indent="0">
              <a:lnSpc>
                <a:spcPts val="2000"/>
              </a:lnSpc>
              <a:buFont typeface="Symbol" panose="05050102010706020507" pitchFamily="18" charset="2"/>
              <a:buNone/>
            </a:pPr>
            <a:r>
              <a:rPr lang="nl-NL" sz="1600" dirty="0" err="1"/>
              <a:t>the</a:t>
            </a:r>
            <a:r>
              <a:rPr lang="nl-NL" sz="1600" dirty="0"/>
              <a:t> switch. </a:t>
            </a:r>
            <a:r>
              <a:rPr lang="nl-NL" sz="1600" dirty="0" err="1"/>
              <a:t>Place</a:t>
            </a:r>
            <a:r>
              <a:rPr lang="nl-NL" sz="1600" dirty="0"/>
              <a:t> </a:t>
            </a:r>
            <a:r>
              <a:rPr lang="nl-NL" sz="1600" dirty="0" err="1"/>
              <a:t>it</a:t>
            </a:r>
            <a:r>
              <a:rPr lang="nl-NL" sz="1600" dirty="0"/>
              <a:t> as </a:t>
            </a:r>
            <a:r>
              <a:rPr lang="nl-NL" sz="1600" dirty="0" err="1"/>
              <a:t>the</a:t>
            </a:r>
            <a:r>
              <a:rPr lang="nl-NL" sz="1600" dirty="0"/>
              <a:t> first item.</a:t>
            </a:r>
          </a:p>
        </p:txBody>
      </p:sp>
      <p:pic>
        <p:nvPicPr>
          <p:cNvPr id="8" name="Afbeelding 7">
            <a:extLst>
              <a:ext uri="{FF2B5EF4-FFF2-40B4-BE49-F238E27FC236}">
                <a16:creationId xmlns:a16="http://schemas.microsoft.com/office/drawing/2014/main" id="{09050E24-C0AA-4895-9965-8BC74049250F}"/>
              </a:ext>
            </a:extLst>
          </p:cNvPr>
          <p:cNvPicPr>
            <a:picLocks noChangeAspect="1"/>
          </p:cNvPicPr>
          <p:nvPr/>
        </p:nvPicPr>
        <p:blipFill>
          <a:blip r:embed="rId2"/>
          <a:stretch>
            <a:fillRect/>
          </a:stretch>
        </p:blipFill>
        <p:spPr>
          <a:xfrm>
            <a:off x="5718412" y="2205771"/>
            <a:ext cx="3033677" cy="1208792"/>
          </a:xfrm>
          <a:prstGeom prst="rect">
            <a:avLst/>
          </a:prstGeom>
        </p:spPr>
      </p:pic>
      <p:pic>
        <p:nvPicPr>
          <p:cNvPr id="9" name="Afbeelding 8">
            <a:extLst>
              <a:ext uri="{FF2B5EF4-FFF2-40B4-BE49-F238E27FC236}">
                <a16:creationId xmlns:a16="http://schemas.microsoft.com/office/drawing/2014/main" id="{1DCA732A-EFD2-4193-B312-2D686058B3EB}"/>
              </a:ext>
            </a:extLst>
          </p:cNvPr>
          <p:cNvPicPr>
            <a:picLocks noChangeAspect="1"/>
          </p:cNvPicPr>
          <p:nvPr/>
        </p:nvPicPr>
        <p:blipFill>
          <a:blip r:embed="rId3"/>
          <a:stretch>
            <a:fillRect/>
          </a:stretch>
        </p:blipFill>
        <p:spPr>
          <a:xfrm>
            <a:off x="1062731" y="3525174"/>
            <a:ext cx="6497846" cy="1971675"/>
          </a:xfrm>
          <a:prstGeom prst="rect">
            <a:avLst/>
          </a:prstGeom>
        </p:spPr>
      </p:pic>
      <p:pic>
        <p:nvPicPr>
          <p:cNvPr id="7" name="Afbeelding 6">
            <a:extLst>
              <a:ext uri="{FF2B5EF4-FFF2-40B4-BE49-F238E27FC236}">
                <a16:creationId xmlns:a16="http://schemas.microsoft.com/office/drawing/2014/main" id="{9EFC3ADD-691A-4AAB-9A3B-6A79FF38048D}"/>
              </a:ext>
            </a:extLst>
          </p:cNvPr>
          <p:cNvPicPr>
            <a:picLocks noChangeAspect="1"/>
          </p:cNvPicPr>
          <p:nvPr/>
        </p:nvPicPr>
        <p:blipFill rotWithShape="1">
          <a:blip r:embed="rId4"/>
          <a:srcRect t="37960" r="58369"/>
          <a:stretch/>
        </p:blipFill>
        <p:spPr>
          <a:xfrm>
            <a:off x="5136054" y="2205771"/>
            <a:ext cx="1451317" cy="1223229"/>
          </a:xfrm>
          <a:prstGeom prst="rect">
            <a:avLst/>
          </a:prstGeom>
        </p:spPr>
      </p:pic>
      <p:pic>
        <p:nvPicPr>
          <p:cNvPr id="14" name="Afbeelding 13">
            <a:extLst>
              <a:ext uri="{FF2B5EF4-FFF2-40B4-BE49-F238E27FC236}">
                <a16:creationId xmlns:a16="http://schemas.microsoft.com/office/drawing/2014/main" id="{BF14358F-974E-43E3-9B21-BA4E67F38C47}"/>
              </a:ext>
            </a:extLst>
          </p:cNvPr>
          <p:cNvPicPr>
            <a:picLocks noChangeAspect="1"/>
          </p:cNvPicPr>
          <p:nvPr/>
        </p:nvPicPr>
        <p:blipFill>
          <a:blip r:embed="rId5"/>
          <a:stretch>
            <a:fillRect/>
          </a:stretch>
        </p:blipFill>
        <p:spPr>
          <a:xfrm>
            <a:off x="1062731" y="5702271"/>
            <a:ext cx="6096000" cy="447675"/>
          </a:xfrm>
          <a:prstGeom prst="rect">
            <a:avLst/>
          </a:prstGeom>
        </p:spPr>
      </p:pic>
    </p:spTree>
    <p:extLst>
      <p:ext uri="{BB962C8B-B14F-4D97-AF65-F5344CB8AC3E}">
        <p14:creationId xmlns:p14="http://schemas.microsoft.com/office/powerpoint/2010/main" val="9402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62</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sz="1600" dirty="0"/>
              <a:t>Do </a:t>
            </a:r>
            <a:r>
              <a:rPr lang="nl-NL" sz="1600" dirty="0" err="1"/>
              <a:t>the</a:t>
            </a:r>
            <a:r>
              <a:rPr lang="nl-NL" sz="1600" dirty="0"/>
              <a:t> </a:t>
            </a:r>
            <a:r>
              <a:rPr lang="nl-NL" sz="1600" dirty="0" err="1"/>
              <a:t>same</a:t>
            </a:r>
            <a:r>
              <a:rPr lang="nl-NL" sz="1600" dirty="0"/>
              <a:t> </a:t>
            </a:r>
            <a:r>
              <a:rPr lang="nl-NL" sz="1600" dirty="0" err="1"/>
              <a:t>for</a:t>
            </a:r>
            <a:r>
              <a:rPr lang="nl-NL" sz="1600" dirty="0"/>
              <a:t> </a:t>
            </a:r>
            <a:r>
              <a:rPr lang="nl-NL" sz="1600" dirty="0" err="1"/>
              <a:t>the</a:t>
            </a:r>
            <a:r>
              <a:rPr lang="nl-NL" sz="1600" dirty="0"/>
              <a:t> </a:t>
            </a:r>
            <a:r>
              <a:rPr lang="nl-NL" sz="1600" dirty="0" err="1"/>
              <a:t>other</a:t>
            </a:r>
            <a:r>
              <a:rPr lang="nl-NL" sz="1600" dirty="0"/>
              <a:t> case </a:t>
            </a:r>
            <a:r>
              <a:rPr lang="nl-NL" sz="1600" dirty="0" err="1"/>
              <a:t>nodes</a:t>
            </a:r>
            <a:r>
              <a:rPr lang="nl-NL" sz="1600" dirty="0"/>
              <a:t> </a:t>
            </a:r>
            <a:r>
              <a:rPr lang="nl-NL" sz="1600" dirty="0" err="1"/>
              <a:t>using</a:t>
            </a:r>
            <a:r>
              <a:rPr lang="nl-NL" sz="1600" dirty="0"/>
              <a:t> </a:t>
            </a:r>
            <a:r>
              <a:rPr lang="nl-NL" sz="1600" dirty="0" err="1"/>
              <a:t>the</a:t>
            </a:r>
            <a:r>
              <a:rPr lang="nl-NL" sz="1600" dirty="0"/>
              <a:t> </a:t>
            </a:r>
            <a:r>
              <a:rPr lang="nl-NL" sz="1600" dirty="0" err="1"/>
              <a:t>following</a:t>
            </a:r>
            <a:r>
              <a:rPr lang="nl-NL" sz="1600" dirty="0"/>
              <a:t> </a:t>
            </a:r>
            <a:r>
              <a:rPr lang="nl-NL" sz="1600" dirty="0" err="1"/>
              <a:t>parametervalues</a:t>
            </a:r>
            <a:r>
              <a:rPr lang="nl-NL" sz="1600" dirty="0"/>
              <a:t>:</a:t>
            </a:r>
          </a:p>
          <a:p>
            <a:pPr marL="0" indent="0">
              <a:lnSpc>
                <a:spcPts val="2000"/>
              </a:lnSpc>
              <a:buFont typeface="Symbol" panose="05050102010706020507" pitchFamily="18" charset="2"/>
              <a:buNone/>
            </a:pPr>
            <a:endParaRPr lang="nl-NL" sz="1600" dirty="0"/>
          </a:p>
          <a:p>
            <a:pPr>
              <a:lnSpc>
                <a:spcPts val="2000"/>
              </a:lnSpc>
            </a:pPr>
            <a:r>
              <a:rPr lang="nl-NL" sz="1400" dirty="0"/>
              <a:t>Case node: </a:t>
            </a:r>
            <a:r>
              <a:rPr lang="nl-NL" sz="1400" b="1" dirty="0" err="1"/>
              <a:t>countryCodeRequest</a:t>
            </a:r>
            <a:endParaRPr lang="nl-NL" sz="1400" b="1" dirty="0">
              <a:solidFill>
                <a:srgbClr val="00B050"/>
              </a:solidFill>
            </a:endParaRPr>
          </a:p>
          <a:p>
            <a:pPr indent="0">
              <a:lnSpc>
                <a:spcPts val="1500"/>
              </a:lnSpc>
              <a:buNone/>
            </a:pPr>
            <a:r>
              <a:rPr lang="en-US" sz="1200" dirty="0" err="1"/>
              <a:t>schemadef</a:t>
            </a:r>
            <a:r>
              <a:rPr lang="en-US" sz="1200" dirty="0"/>
              <a:t>	: </a:t>
            </a:r>
            <a:r>
              <a:rPr lang="en-GB" sz="1200" dirty="0">
                <a:solidFill>
                  <a:schemeClr val="dk1"/>
                </a:solidFill>
              </a:rPr>
              <a:t>gov:/</a:t>
            </a:r>
            <a:r>
              <a:rPr lang="en-GB" sz="1200" dirty="0" err="1">
                <a:solidFill>
                  <a:schemeClr val="dk1"/>
                </a:solidFill>
              </a:rPr>
              <a:t>qualogy</a:t>
            </a:r>
            <a:r>
              <a:rPr lang="en-GB" sz="1200" dirty="0">
                <a:solidFill>
                  <a:schemeClr val="dk1"/>
                </a:solidFill>
              </a:rPr>
              <a:t>/</a:t>
            </a:r>
            <a:r>
              <a:rPr lang="en-GB" sz="1200" dirty="0" err="1">
                <a:solidFill>
                  <a:schemeClr val="dk1"/>
                </a:solidFill>
              </a:rPr>
              <a:t>countryservice</a:t>
            </a:r>
            <a:r>
              <a:rPr lang="en-GB" sz="1200" dirty="0">
                <a:solidFill>
                  <a:schemeClr val="dk1"/>
                </a:solidFill>
              </a:rPr>
              <a:t>/</a:t>
            </a:r>
            <a:r>
              <a:rPr lang="en-GB" sz="1200" dirty="0" err="1">
                <a:solidFill>
                  <a:schemeClr val="dk1"/>
                </a:solidFill>
              </a:rPr>
              <a:t>xsd</a:t>
            </a:r>
            <a:r>
              <a:rPr lang="en-GB" sz="1200" dirty="0">
                <a:solidFill>
                  <a:schemeClr val="dk1"/>
                </a:solidFill>
              </a:rPr>
              <a:t>/CountryCode.xsd</a:t>
            </a:r>
          </a:p>
          <a:p>
            <a:pPr indent="0">
              <a:lnSpc>
                <a:spcPts val="1500"/>
              </a:lnSpc>
              <a:buNone/>
            </a:pPr>
            <a:endParaRPr lang="nl-NL" sz="1600" dirty="0"/>
          </a:p>
          <a:p>
            <a:pPr>
              <a:lnSpc>
                <a:spcPts val="2000"/>
              </a:lnSpc>
            </a:pPr>
            <a:r>
              <a:rPr lang="nl-NL" sz="1400" dirty="0"/>
              <a:t>Case node: </a:t>
            </a:r>
            <a:r>
              <a:rPr lang="nl-NL" sz="1400" b="1" dirty="0" err="1"/>
              <a:t>countryNameRequest</a:t>
            </a:r>
            <a:endParaRPr lang="nl-NL" sz="1800" b="1" dirty="0">
              <a:solidFill>
                <a:srgbClr val="00B050"/>
              </a:solidFill>
            </a:endParaRPr>
          </a:p>
          <a:p>
            <a:pPr indent="0">
              <a:lnSpc>
                <a:spcPts val="1500"/>
              </a:lnSpc>
              <a:buNone/>
            </a:pPr>
            <a:r>
              <a:rPr lang="en-US" sz="1200" dirty="0" err="1"/>
              <a:t>schemadef</a:t>
            </a:r>
            <a:r>
              <a:rPr lang="en-US" sz="1200" dirty="0"/>
              <a:t>	: </a:t>
            </a:r>
            <a:r>
              <a:rPr lang="en-GB" sz="1200" dirty="0"/>
              <a:t>gov:/</a:t>
            </a:r>
            <a:r>
              <a:rPr lang="en-GB" sz="1200" dirty="0" err="1"/>
              <a:t>qualogy</a:t>
            </a:r>
            <a:r>
              <a:rPr lang="en-GB" sz="1200" dirty="0"/>
              <a:t>/</a:t>
            </a:r>
            <a:r>
              <a:rPr lang="en-GB" sz="1200" dirty="0" err="1"/>
              <a:t>countryservice</a:t>
            </a:r>
            <a:r>
              <a:rPr lang="en-GB" sz="1200" dirty="0"/>
              <a:t>/</a:t>
            </a:r>
            <a:r>
              <a:rPr lang="en-GB" sz="1200" dirty="0" err="1"/>
              <a:t>xsd</a:t>
            </a:r>
            <a:r>
              <a:rPr lang="en-GB" sz="1200" dirty="0"/>
              <a:t>/CountryName.xsd</a:t>
            </a:r>
          </a:p>
          <a:p>
            <a:pPr indent="0">
              <a:lnSpc>
                <a:spcPts val="1500"/>
              </a:lnSpc>
              <a:buNone/>
            </a:pPr>
            <a:endParaRPr lang="nl-NL" sz="1600" dirty="0"/>
          </a:p>
          <a:p>
            <a:pPr>
              <a:lnSpc>
                <a:spcPts val="2000"/>
              </a:lnSpc>
            </a:pPr>
            <a:r>
              <a:rPr lang="nl-NL" sz="1400" dirty="0"/>
              <a:t>Case node: </a:t>
            </a:r>
            <a:r>
              <a:rPr lang="nl-NL" sz="1400" b="1" dirty="0" err="1"/>
              <a:t>countryCurrencyRequest</a:t>
            </a:r>
            <a:endParaRPr lang="nl-NL" sz="1400" b="1" dirty="0"/>
          </a:p>
          <a:p>
            <a:pPr indent="0">
              <a:lnSpc>
                <a:spcPts val="1500"/>
              </a:lnSpc>
              <a:buNone/>
            </a:pPr>
            <a:r>
              <a:rPr lang="en-US" sz="1200" dirty="0" err="1"/>
              <a:t>schemadef</a:t>
            </a:r>
            <a:r>
              <a:rPr lang="en-US" sz="1200" dirty="0"/>
              <a:t>	: </a:t>
            </a:r>
            <a:r>
              <a:rPr lang="en-GB" sz="1200" dirty="0"/>
              <a:t>gov:/</a:t>
            </a:r>
            <a:r>
              <a:rPr lang="en-GB" sz="1200" dirty="0" err="1"/>
              <a:t>qualogy</a:t>
            </a:r>
            <a:r>
              <a:rPr lang="en-GB" sz="1200" dirty="0"/>
              <a:t>/</a:t>
            </a:r>
            <a:r>
              <a:rPr lang="en-GB" sz="1200" dirty="0" err="1"/>
              <a:t>countryservice</a:t>
            </a:r>
            <a:r>
              <a:rPr lang="en-GB" sz="1200" dirty="0"/>
              <a:t>/</a:t>
            </a:r>
            <a:r>
              <a:rPr lang="en-GB" sz="1200" dirty="0" err="1"/>
              <a:t>xsd</a:t>
            </a:r>
            <a:r>
              <a:rPr lang="en-GB" sz="1200" dirty="0"/>
              <a:t>/CountryCurrency.xsd</a:t>
            </a:r>
          </a:p>
          <a:p>
            <a:pPr indent="0">
              <a:lnSpc>
                <a:spcPts val="1500"/>
              </a:lnSpc>
              <a:buNone/>
            </a:pPr>
            <a:endParaRPr lang="en-GB" sz="1200" dirty="0"/>
          </a:p>
          <a:p>
            <a:pPr>
              <a:lnSpc>
                <a:spcPts val="2000"/>
              </a:lnSpc>
            </a:pPr>
            <a:r>
              <a:rPr lang="nl-NL" sz="1400" dirty="0"/>
              <a:t>Case node: </a:t>
            </a:r>
            <a:r>
              <a:rPr lang="nl-NL" sz="1400" b="1" dirty="0" err="1"/>
              <a:t>countryCallingCodeRequest</a:t>
            </a:r>
            <a:endParaRPr lang="nl-NL" sz="1400" b="1" dirty="0"/>
          </a:p>
          <a:p>
            <a:pPr indent="0">
              <a:lnSpc>
                <a:spcPts val="1500"/>
              </a:lnSpc>
              <a:buNone/>
            </a:pPr>
            <a:r>
              <a:rPr lang="en-US" sz="1200" dirty="0" err="1"/>
              <a:t>schemadef</a:t>
            </a:r>
            <a:r>
              <a:rPr lang="en-US" sz="1200" dirty="0"/>
              <a:t>	: </a:t>
            </a:r>
            <a:r>
              <a:rPr lang="en-GB" sz="1200" dirty="0"/>
              <a:t>gov:/</a:t>
            </a:r>
            <a:r>
              <a:rPr lang="en-GB" sz="1200" dirty="0" err="1"/>
              <a:t>qualogy</a:t>
            </a:r>
            <a:r>
              <a:rPr lang="en-GB" sz="1200" dirty="0"/>
              <a:t>/</a:t>
            </a:r>
            <a:r>
              <a:rPr lang="en-GB" sz="1200" dirty="0" err="1"/>
              <a:t>countryservice</a:t>
            </a:r>
            <a:r>
              <a:rPr lang="en-GB" sz="1200" dirty="0"/>
              <a:t>/</a:t>
            </a:r>
            <a:r>
              <a:rPr lang="en-GB" sz="1200" dirty="0" err="1"/>
              <a:t>xsd</a:t>
            </a:r>
            <a:r>
              <a:rPr lang="en-GB" sz="1200" dirty="0"/>
              <a:t>/CountryCallingCode.xsd</a:t>
            </a:r>
          </a:p>
          <a:p>
            <a:pPr indent="0">
              <a:lnSpc>
                <a:spcPts val="1500"/>
              </a:lnSpc>
              <a:buNone/>
            </a:pPr>
            <a:endParaRPr lang="en-GB" sz="1200" dirty="0"/>
          </a:p>
          <a:p>
            <a:pPr indent="0">
              <a:lnSpc>
                <a:spcPts val="1500"/>
              </a:lnSpc>
              <a:buNone/>
            </a:pPr>
            <a:endParaRPr lang="nl-NL" sz="1600" dirty="0"/>
          </a:p>
          <a:p>
            <a:pPr marL="0" indent="0">
              <a:lnSpc>
                <a:spcPts val="2000"/>
              </a:lnSpc>
              <a:buFont typeface="Symbol" panose="05050102010706020507" pitchFamily="18" charset="2"/>
              <a:buNone/>
            </a:pPr>
            <a:endParaRPr lang="nl-NL" sz="1600" dirty="0"/>
          </a:p>
        </p:txBody>
      </p:sp>
    </p:spTree>
    <p:extLst>
      <p:ext uri="{BB962C8B-B14F-4D97-AF65-F5344CB8AC3E}">
        <p14:creationId xmlns:p14="http://schemas.microsoft.com/office/powerpoint/2010/main" val="2180765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63</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75360"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sz="1600" dirty="0"/>
              <a:t>The designmode </a:t>
            </a:r>
            <a:r>
              <a:rPr lang="nl-NL" sz="1600" dirty="0" err="1"/>
              <a:t>should</a:t>
            </a:r>
            <a:r>
              <a:rPr lang="nl-NL" sz="1600" dirty="0"/>
              <a:t> </a:t>
            </a:r>
            <a:r>
              <a:rPr lang="nl-NL" sz="1600" dirty="0" err="1"/>
              <a:t>now</a:t>
            </a:r>
            <a:r>
              <a:rPr lang="nl-NL" sz="1600" dirty="0"/>
              <a:t> look </a:t>
            </a:r>
            <a:r>
              <a:rPr lang="nl-NL" sz="1600" dirty="0" err="1"/>
              <a:t>something</a:t>
            </a:r>
            <a:r>
              <a:rPr lang="nl-NL" sz="1600" dirty="0"/>
              <a:t> like </a:t>
            </a:r>
            <a:r>
              <a:rPr lang="nl-NL" sz="1600" dirty="0" err="1"/>
              <a:t>this</a:t>
            </a:r>
            <a:r>
              <a:rPr lang="nl-NL" sz="1600" dirty="0"/>
              <a:t>…</a:t>
            </a:r>
          </a:p>
          <a:p>
            <a:pPr marL="0" indent="0">
              <a:lnSpc>
                <a:spcPts val="2000"/>
              </a:lnSpc>
              <a:buFont typeface="Symbol" panose="05050102010706020507" pitchFamily="18" charset="2"/>
              <a:buNone/>
            </a:pPr>
            <a:endParaRPr lang="nl-NL" sz="1600" dirty="0"/>
          </a:p>
          <a:p>
            <a:pPr marL="0" indent="0">
              <a:lnSpc>
                <a:spcPts val="2000"/>
              </a:lnSpc>
              <a:buFont typeface="Symbol" panose="05050102010706020507" pitchFamily="18" charset="2"/>
              <a:buNone/>
            </a:pPr>
            <a:endParaRPr lang="nl-NL" sz="1600" dirty="0"/>
          </a:p>
        </p:txBody>
      </p:sp>
      <p:pic>
        <p:nvPicPr>
          <p:cNvPr id="7" name="Afbeelding 6">
            <a:extLst>
              <a:ext uri="{FF2B5EF4-FFF2-40B4-BE49-F238E27FC236}">
                <a16:creationId xmlns:a16="http://schemas.microsoft.com/office/drawing/2014/main" id="{EAC63DFA-3500-49B1-A2E2-21BEE331D270}"/>
              </a:ext>
            </a:extLst>
          </p:cNvPr>
          <p:cNvPicPr>
            <a:picLocks noChangeAspect="1"/>
          </p:cNvPicPr>
          <p:nvPr/>
        </p:nvPicPr>
        <p:blipFill>
          <a:blip r:embed="rId2"/>
          <a:stretch>
            <a:fillRect/>
          </a:stretch>
        </p:blipFill>
        <p:spPr>
          <a:xfrm>
            <a:off x="975360" y="2078942"/>
            <a:ext cx="7749540" cy="4113169"/>
          </a:xfrm>
          <a:prstGeom prst="rect">
            <a:avLst/>
          </a:prstGeom>
        </p:spPr>
      </p:pic>
    </p:spTree>
    <p:extLst>
      <p:ext uri="{BB962C8B-B14F-4D97-AF65-F5344CB8AC3E}">
        <p14:creationId xmlns:p14="http://schemas.microsoft.com/office/powerpoint/2010/main" val="2460703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In our switch we specified four operations, but what if the operation in the received message does not equal one those four?</a:t>
            </a:r>
          </a:p>
          <a:p>
            <a:pPr marL="0" indent="0">
              <a:lnSpc>
                <a:spcPts val="2000"/>
              </a:lnSpc>
              <a:buNone/>
            </a:pPr>
            <a:endParaRPr lang="en-US" dirty="0"/>
          </a:p>
          <a:p>
            <a:pPr marL="0" indent="0">
              <a:lnSpc>
                <a:spcPts val="2000"/>
              </a:lnSpc>
              <a:buNone/>
            </a:pPr>
            <a:r>
              <a:rPr lang="en-US" sz="1400" dirty="0"/>
              <a:t>In the default node within the switch we will</a:t>
            </a:r>
          </a:p>
          <a:p>
            <a:pPr>
              <a:lnSpc>
                <a:spcPts val="2000"/>
              </a:lnSpc>
              <a:buFontTx/>
              <a:buChar char="-"/>
            </a:pPr>
            <a:r>
              <a:rPr lang="en-US" sz="1400" dirty="0"/>
              <a:t>Log an error message</a:t>
            </a:r>
          </a:p>
          <a:p>
            <a:pPr>
              <a:lnSpc>
                <a:spcPts val="2000"/>
              </a:lnSpc>
              <a:buFontTx/>
              <a:buChar char="-"/>
            </a:pPr>
            <a:r>
              <a:rPr lang="en-US" sz="1400" dirty="0"/>
              <a:t>Call a template inserting parameters</a:t>
            </a:r>
          </a:p>
          <a:p>
            <a:pPr lvl="1">
              <a:lnSpc>
                <a:spcPts val="2000"/>
              </a:lnSpc>
              <a:buFontTx/>
              <a:buChar char="-"/>
            </a:pPr>
            <a:r>
              <a:rPr lang="en-US" sz="1400" dirty="0" err="1"/>
              <a:t>Errorcode</a:t>
            </a:r>
            <a:endParaRPr lang="en-US" sz="1400" dirty="0"/>
          </a:p>
          <a:p>
            <a:pPr lvl="1">
              <a:lnSpc>
                <a:spcPts val="2000"/>
              </a:lnSpc>
              <a:buFontTx/>
              <a:buChar char="-"/>
            </a:pPr>
            <a:r>
              <a:rPr lang="en-US" sz="1400" dirty="0" err="1"/>
              <a:t>Errormessage</a:t>
            </a:r>
            <a:endParaRPr lang="en-US" sz="1400" dirty="0"/>
          </a:p>
          <a:p>
            <a:pPr>
              <a:lnSpc>
                <a:spcPts val="2000"/>
              </a:lnSpc>
              <a:buFontTx/>
              <a:buChar char="-"/>
            </a:pPr>
            <a:r>
              <a:rPr lang="en-US" sz="1400" dirty="0"/>
              <a:t>Drop the original message</a:t>
            </a:r>
          </a:p>
          <a:p>
            <a:pPr>
              <a:lnSpc>
                <a:spcPts val="2000"/>
              </a:lnSpc>
              <a:buFontTx/>
              <a:buChar char="-"/>
            </a:pPr>
            <a:endParaRPr lang="en-US" sz="1400" dirty="0"/>
          </a:p>
          <a:p>
            <a:pPr marL="0" indent="0">
              <a:lnSpc>
                <a:spcPts val="2000"/>
              </a:lnSpc>
              <a:buNone/>
            </a:pPr>
            <a:r>
              <a:rPr lang="en-US" sz="1400" dirty="0"/>
              <a:t>We will first create the template. Name will be </a:t>
            </a:r>
            <a:r>
              <a:rPr lang="en-US" sz="1400" b="1" dirty="0" err="1"/>
              <a:t>ReturnErrorTemplate</a:t>
            </a:r>
            <a:r>
              <a:rPr lang="en-US" sz="1400" dirty="0"/>
              <a:t>, will accept two parameters and will construct an </a:t>
            </a:r>
            <a:r>
              <a:rPr lang="en-US" sz="1400" dirty="0" err="1"/>
              <a:t>errormessage</a:t>
            </a:r>
            <a:r>
              <a:rPr lang="en-US" sz="1400" dirty="0"/>
              <a:t> that will be sent back to the client. </a:t>
            </a:r>
            <a:r>
              <a:rPr lang="en-US" sz="1400" b="1" dirty="0"/>
              <a:t>No call to the backend service will be made.</a:t>
            </a:r>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64</a:t>
            </a:fld>
            <a:endParaRPr lang="nl-NL"/>
          </a:p>
        </p:txBody>
      </p:sp>
    </p:spTree>
    <p:extLst>
      <p:ext uri="{BB962C8B-B14F-4D97-AF65-F5344CB8AC3E}">
        <p14:creationId xmlns:p14="http://schemas.microsoft.com/office/powerpoint/2010/main" val="2786326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Create a new template with name </a:t>
            </a:r>
            <a:r>
              <a:rPr lang="en-US" dirty="0" err="1"/>
              <a:t>ReturnErrorTemplate</a:t>
            </a:r>
            <a:r>
              <a:rPr lang="en-US" dirty="0"/>
              <a:t>.</a:t>
            </a:r>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65</a:t>
            </a:fld>
            <a:endParaRPr lang="nl-NL"/>
          </a:p>
        </p:txBody>
      </p:sp>
      <p:pic>
        <p:nvPicPr>
          <p:cNvPr id="8" name="Afbeelding 7">
            <a:extLst>
              <a:ext uri="{FF2B5EF4-FFF2-40B4-BE49-F238E27FC236}">
                <a16:creationId xmlns:a16="http://schemas.microsoft.com/office/drawing/2014/main" id="{69802DC0-E0D5-4D10-925D-EE09C6100B34}"/>
              </a:ext>
            </a:extLst>
          </p:cNvPr>
          <p:cNvPicPr>
            <a:picLocks noChangeAspect="1"/>
          </p:cNvPicPr>
          <p:nvPr/>
        </p:nvPicPr>
        <p:blipFill>
          <a:blip r:embed="rId2"/>
          <a:stretch>
            <a:fillRect/>
          </a:stretch>
        </p:blipFill>
        <p:spPr>
          <a:xfrm>
            <a:off x="879798" y="3322601"/>
            <a:ext cx="3617167" cy="3017790"/>
          </a:xfrm>
          <a:prstGeom prst="rect">
            <a:avLst/>
          </a:prstGeom>
        </p:spPr>
      </p:pic>
      <p:grpSp>
        <p:nvGrpSpPr>
          <p:cNvPr id="11" name="Groep 10">
            <a:extLst>
              <a:ext uri="{FF2B5EF4-FFF2-40B4-BE49-F238E27FC236}">
                <a16:creationId xmlns:a16="http://schemas.microsoft.com/office/drawing/2014/main" id="{6267471C-048D-42E5-B0B8-B840EF6AF7ED}"/>
              </a:ext>
            </a:extLst>
          </p:cNvPr>
          <p:cNvGrpSpPr/>
          <p:nvPr/>
        </p:nvGrpSpPr>
        <p:grpSpPr>
          <a:xfrm>
            <a:off x="880285" y="2092298"/>
            <a:ext cx="3702148" cy="1003973"/>
            <a:chOff x="880285" y="2092298"/>
            <a:chExt cx="3702148" cy="1003973"/>
          </a:xfrm>
        </p:grpSpPr>
        <p:pic>
          <p:nvPicPr>
            <p:cNvPr id="7" name="Afbeelding 6">
              <a:extLst>
                <a:ext uri="{FF2B5EF4-FFF2-40B4-BE49-F238E27FC236}">
                  <a16:creationId xmlns:a16="http://schemas.microsoft.com/office/drawing/2014/main" id="{C533980B-352F-47C7-9B01-8C59D65E3B7B}"/>
                </a:ext>
              </a:extLst>
            </p:cNvPr>
            <p:cNvPicPr>
              <a:picLocks noChangeAspect="1"/>
            </p:cNvPicPr>
            <p:nvPr/>
          </p:nvPicPr>
          <p:blipFill rotWithShape="1">
            <a:blip r:embed="rId3"/>
            <a:srcRect t="71342"/>
            <a:stretch/>
          </p:blipFill>
          <p:spPr>
            <a:xfrm>
              <a:off x="880285" y="2587733"/>
              <a:ext cx="3702148" cy="508538"/>
            </a:xfrm>
            <a:prstGeom prst="rect">
              <a:avLst/>
            </a:prstGeom>
          </p:spPr>
        </p:pic>
        <p:pic>
          <p:nvPicPr>
            <p:cNvPr id="10" name="Afbeelding 9">
              <a:extLst>
                <a:ext uri="{FF2B5EF4-FFF2-40B4-BE49-F238E27FC236}">
                  <a16:creationId xmlns:a16="http://schemas.microsoft.com/office/drawing/2014/main" id="{D6707BFA-412F-4E4D-A828-FF3BEB1706D9}"/>
                </a:ext>
              </a:extLst>
            </p:cNvPr>
            <p:cNvPicPr>
              <a:picLocks noChangeAspect="1"/>
            </p:cNvPicPr>
            <p:nvPr/>
          </p:nvPicPr>
          <p:blipFill rotWithShape="1">
            <a:blip r:embed="rId3"/>
            <a:srcRect b="77869"/>
            <a:stretch/>
          </p:blipFill>
          <p:spPr>
            <a:xfrm>
              <a:off x="880285" y="2092298"/>
              <a:ext cx="3702148" cy="392724"/>
            </a:xfrm>
            <a:prstGeom prst="rect">
              <a:avLst/>
            </a:prstGeom>
          </p:spPr>
        </p:pic>
      </p:grpSp>
      <p:pic>
        <p:nvPicPr>
          <p:cNvPr id="9" name="Afbeelding 8">
            <a:extLst>
              <a:ext uri="{FF2B5EF4-FFF2-40B4-BE49-F238E27FC236}">
                <a16:creationId xmlns:a16="http://schemas.microsoft.com/office/drawing/2014/main" id="{4911BB4D-C669-4801-B33D-8ADC56BCB1A1}"/>
              </a:ext>
            </a:extLst>
          </p:cNvPr>
          <p:cNvPicPr>
            <a:picLocks noChangeAspect="1"/>
          </p:cNvPicPr>
          <p:nvPr/>
        </p:nvPicPr>
        <p:blipFill>
          <a:blip r:embed="rId4"/>
          <a:stretch>
            <a:fillRect/>
          </a:stretch>
        </p:blipFill>
        <p:spPr>
          <a:xfrm>
            <a:off x="4544503" y="3345680"/>
            <a:ext cx="3624137" cy="3024760"/>
          </a:xfrm>
          <a:prstGeom prst="rect">
            <a:avLst/>
          </a:prstGeom>
        </p:spPr>
      </p:pic>
    </p:spTree>
    <p:extLst>
      <p:ext uri="{BB962C8B-B14F-4D97-AF65-F5344CB8AC3E}">
        <p14:creationId xmlns:p14="http://schemas.microsoft.com/office/powerpoint/2010/main" val="161379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Add two parameters to the template</a:t>
            </a:r>
          </a:p>
          <a:p>
            <a:pPr>
              <a:lnSpc>
                <a:spcPts val="2000"/>
              </a:lnSpc>
              <a:buFontTx/>
              <a:buChar char="-"/>
            </a:pPr>
            <a:r>
              <a:rPr lang="en-US" dirty="0" err="1"/>
              <a:t>errorCode</a:t>
            </a:r>
            <a:endParaRPr lang="en-US" dirty="0"/>
          </a:p>
          <a:p>
            <a:pPr>
              <a:lnSpc>
                <a:spcPts val="2000"/>
              </a:lnSpc>
              <a:buFontTx/>
              <a:buChar char="-"/>
            </a:pPr>
            <a:r>
              <a:rPr lang="en-US" dirty="0" err="1"/>
              <a:t>errorMessage</a:t>
            </a: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66</a:t>
            </a:fld>
            <a:endParaRPr lang="nl-NL"/>
          </a:p>
        </p:txBody>
      </p:sp>
      <p:pic>
        <p:nvPicPr>
          <p:cNvPr id="12" name="Afbeelding 11">
            <a:extLst>
              <a:ext uri="{FF2B5EF4-FFF2-40B4-BE49-F238E27FC236}">
                <a16:creationId xmlns:a16="http://schemas.microsoft.com/office/drawing/2014/main" id="{5305B631-CF3E-4F67-A024-7926A03E5C68}"/>
              </a:ext>
            </a:extLst>
          </p:cNvPr>
          <p:cNvPicPr>
            <a:picLocks noChangeAspect="1"/>
          </p:cNvPicPr>
          <p:nvPr/>
        </p:nvPicPr>
        <p:blipFill>
          <a:blip r:embed="rId2"/>
          <a:stretch>
            <a:fillRect/>
          </a:stretch>
        </p:blipFill>
        <p:spPr>
          <a:xfrm>
            <a:off x="1062730" y="2634029"/>
            <a:ext cx="4639121" cy="2421454"/>
          </a:xfrm>
          <a:prstGeom prst="rect">
            <a:avLst/>
          </a:prstGeom>
        </p:spPr>
      </p:pic>
      <p:pic>
        <p:nvPicPr>
          <p:cNvPr id="13" name="Afbeelding 12">
            <a:extLst>
              <a:ext uri="{FF2B5EF4-FFF2-40B4-BE49-F238E27FC236}">
                <a16:creationId xmlns:a16="http://schemas.microsoft.com/office/drawing/2014/main" id="{F81B254C-2920-4B55-ACEE-B5EF886DB846}"/>
              </a:ext>
            </a:extLst>
          </p:cNvPr>
          <p:cNvPicPr>
            <a:picLocks noChangeAspect="1"/>
          </p:cNvPicPr>
          <p:nvPr/>
        </p:nvPicPr>
        <p:blipFill>
          <a:blip r:embed="rId3"/>
          <a:stretch>
            <a:fillRect/>
          </a:stretch>
        </p:blipFill>
        <p:spPr>
          <a:xfrm>
            <a:off x="5301466" y="2634029"/>
            <a:ext cx="3423434" cy="2421454"/>
          </a:xfrm>
          <a:prstGeom prst="rect">
            <a:avLst/>
          </a:prstGeom>
        </p:spPr>
      </p:pic>
      <p:pic>
        <p:nvPicPr>
          <p:cNvPr id="14" name="Afbeelding 13">
            <a:extLst>
              <a:ext uri="{FF2B5EF4-FFF2-40B4-BE49-F238E27FC236}">
                <a16:creationId xmlns:a16="http://schemas.microsoft.com/office/drawing/2014/main" id="{8E8ACB15-D45A-4648-A9E9-68602F429D86}"/>
              </a:ext>
            </a:extLst>
          </p:cNvPr>
          <p:cNvPicPr>
            <a:picLocks noChangeAspect="1"/>
          </p:cNvPicPr>
          <p:nvPr/>
        </p:nvPicPr>
        <p:blipFill>
          <a:blip r:embed="rId4"/>
          <a:stretch>
            <a:fillRect/>
          </a:stretch>
        </p:blipFill>
        <p:spPr>
          <a:xfrm>
            <a:off x="1062730" y="5469855"/>
            <a:ext cx="2238375" cy="295275"/>
          </a:xfrm>
          <a:prstGeom prst="rect">
            <a:avLst/>
          </a:prstGeom>
        </p:spPr>
      </p:pic>
    </p:spTree>
    <p:extLst>
      <p:ext uri="{BB962C8B-B14F-4D97-AF65-F5344CB8AC3E}">
        <p14:creationId xmlns:p14="http://schemas.microsoft.com/office/powerpoint/2010/main" val="825499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Add Log, Fault and Send mediator to the template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67</a:t>
            </a:fld>
            <a:endParaRPr lang="nl-NL"/>
          </a:p>
        </p:txBody>
      </p:sp>
      <p:grpSp>
        <p:nvGrpSpPr>
          <p:cNvPr id="28" name="Groep 27">
            <a:extLst>
              <a:ext uri="{FF2B5EF4-FFF2-40B4-BE49-F238E27FC236}">
                <a16:creationId xmlns:a16="http://schemas.microsoft.com/office/drawing/2014/main" id="{2CF161C4-460B-4BED-A2E9-7453060F0B3F}"/>
              </a:ext>
            </a:extLst>
          </p:cNvPr>
          <p:cNvGrpSpPr/>
          <p:nvPr/>
        </p:nvGrpSpPr>
        <p:grpSpPr>
          <a:xfrm>
            <a:off x="880285" y="2039545"/>
            <a:ext cx="6668439" cy="4087437"/>
            <a:chOff x="880285" y="2039545"/>
            <a:chExt cx="6668439" cy="4087437"/>
          </a:xfrm>
        </p:grpSpPr>
        <p:pic>
          <p:nvPicPr>
            <p:cNvPr id="9" name="Afbeelding 8">
              <a:extLst>
                <a:ext uri="{FF2B5EF4-FFF2-40B4-BE49-F238E27FC236}">
                  <a16:creationId xmlns:a16="http://schemas.microsoft.com/office/drawing/2014/main" id="{4916C341-10D6-4AFD-B8DB-69602EEAF270}"/>
                </a:ext>
              </a:extLst>
            </p:cNvPr>
            <p:cNvPicPr>
              <a:picLocks noChangeAspect="1"/>
            </p:cNvPicPr>
            <p:nvPr/>
          </p:nvPicPr>
          <p:blipFill>
            <a:blip r:embed="rId2"/>
            <a:stretch>
              <a:fillRect/>
            </a:stretch>
          </p:blipFill>
          <p:spPr>
            <a:xfrm>
              <a:off x="3888100" y="3588132"/>
              <a:ext cx="3660624" cy="1735845"/>
            </a:xfrm>
            <a:prstGeom prst="rect">
              <a:avLst/>
            </a:prstGeom>
          </p:spPr>
        </p:pic>
        <p:pic>
          <p:nvPicPr>
            <p:cNvPr id="10" name="Afbeelding 9">
              <a:extLst>
                <a:ext uri="{FF2B5EF4-FFF2-40B4-BE49-F238E27FC236}">
                  <a16:creationId xmlns:a16="http://schemas.microsoft.com/office/drawing/2014/main" id="{45EF5DF3-C012-458F-99BD-F5FD3BB106AB}"/>
                </a:ext>
              </a:extLst>
            </p:cNvPr>
            <p:cNvPicPr>
              <a:picLocks noChangeAspect="1"/>
            </p:cNvPicPr>
            <p:nvPr/>
          </p:nvPicPr>
          <p:blipFill>
            <a:blip r:embed="rId3"/>
            <a:stretch>
              <a:fillRect/>
            </a:stretch>
          </p:blipFill>
          <p:spPr>
            <a:xfrm>
              <a:off x="975359" y="3626438"/>
              <a:ext cx="2810104" cy="1708103"/>
            </a:xfrm>
            <a:prstGeom prst="rect">
              <a:avLst/>
            </a:prstGeom>
          </p:spPr>
        </p:pic>
        <p:cxnSp>
          <p:nvCxnSpPr>
            <p:cNvPr id="17" name="Rechte verbindingslijn met pijl 16">
              <a:extLst>
                <a:ext uri="{FF2B5EF4-FFF2-40B4-BE49-F238E27FC236}">
                  <a16:creationId xmlns:a16="http://schemas.microsoft.com/office/drawing/2014/main" id="{62A0EE0C-0413-4445-8A03-B5528939F3EC}"/>
                </a:ext>
              </a:extLst>
            </p:cNvPr>
            <p:cNvCxnSpPr>
              <a:cxnSpLocks/>
            </p:cNvCxnSpPr>
            <p:nvPr/>
          </p:nvCxnSpPr>
          <p:spPr>
            <a:xfrm flipV="1">
              <a:off x="3785463" y="4456054"/>
              <a:ext cx="593106" cy="55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Afbeelding 22">
              <a:extLst>
                <a:ext uri="{FF2B5EF4-FFF2-40B4-BE49-F238E27FC236}">
                  <a16:creationId xmlns:a16="http://schemas.microsoft.com/office/drawing/2014/main" id="{74FAE51F-03A8-4B20-8358-BEC2727FEF68}"/>
                </a:ext>
              </a:extLst>
            </p:cNvPr>
            <p:cNvPicPr>
              <a:picLocks noChangeAspect="1"/>
            </p:cNvPicPr>
            <p:nvPr/>
          </p:nvPicPr>
          <p:blipFill>
            <a:blip r:embed="rId4"/>
            <a:stretch>
              <a:fillRect/>
            </a:stretch>
          </p:blipFill>
          <p:spPr>
            <a:xfrm>
              <a:off x="975359" y="2039545"/>
              <a:ext cx="6419850" cy="1562100"/>
            </a:xfrm>
            <a:prstGeom prst="rect">
              <a:avLst/>
            </a:prstGeom>
          </p:spPr>
        </p:pic>
        <p:cxnSp>
          <p:nvCxnSpPr>
            <p:cNvPr id="15" name="Rechte verbindingslijn met pijl 14">
              <a:extLst>
                <a:ext uri="{FF2B5EF4-FFF2-40B4-BE49-F238E27FC236}">
                  <a16:creationId xmlns:a16="http://schemas.microsoft.com/office/drawing/2014/main" id="{110D63FB-CBE7-498E-A1F6-2F7FE04BD3BB}"/>
                </a:ext>
              </a:extLst>
            </p:cNvPr>
            <p:cNvCxnSpPr>
              <a:cxnSpLocks/>
            </p:cNvCxnSpPr>
            <p:nvPr/>
          </p:nvCxnSpPr>
          <p:spPr>
            <a:xfrm flipH="1">
              <a:off x="1881554" y="3086100"/>
              <a:ext cx="1" cy="133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Afbeelding 26">
              <a:extLst>
                <a:ext uri="{FF2B5EF4-FFF2-40B4-BE49-F238E27FC236}">
                  <a16:creationId xmlns:a16="http://schemas.microsoft.com/office/drawing/2014/main" id="{014F15A9-3AED-4B3A-A8AA-A02FB0688F5C}"/>
                </a:ext>
              </a:extLst>
            </p:cNvPr>
            <p:cNvPicPr>
              <a:picLocks noChangeAspect="1"/>
            </p:cNvPicPr>
            <p:nvPr/>
          </p:nvPicPr>
          <p:blipFill>
            <a:blip r:embed="rId5"/>
            <a:stretch>
              <a:fillRect/>
            </a:stretch>
          </p:blipFill>
          <p:spPr>
            <a:xfrm>
              <a:off x="880285" y="5555482"/>
              <a:ext cx="6172200" cy="571500"/>
            </a:xfrm>
            <a:prstGeom prst="rect">
              <a:avLst/>
            </a:prstGeom>
          </p:spPr>
        </p:pic>
      </p:grpSp>
    </p:spTree>
    <p:extLst>
      <p:ext uri="{BB962C8B-B14F-4D97-AF65-F5344CB8AC3E}">
        <p14:creationId xmlns:p14="http://schemas.microsoft.com/office/powerpoint/2010/main" val="4162384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Add Log, Fault and Send mediator to the template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68</a:t>
            </a:fld>
            <a:endParaRPr lang="nl-NL"/>
          </a:p>
        </p:txBody>
      </p:sp>
      <p:grpSp>
        <p:nvGrpSpPr>
          <p:cNvPr id="14" name="Groep 13">
            <a:extLst>
              <a:ext uri="{FF2B5EF4-FFF2-40B4-BE49-F238E27FC236}">
                <a16:creationId xmlns:a16="http://schemas.microsoft.com/office/drawing/2014/main" id="{0FD8FA67-1A29-4DE1-971D-5245F53F459C}"/>
              </a:ext>
            </a:extLst>
          </p:cNvPr>
          <p:cNvGrpSpPr/>
          <p:nvPr/>
        </p:nvGrpSpPr>
        <p:grpSpPr>
          <a:xfrm>
            <a:off x="975360" y="1996587"/>
            <a:ext cx="7067550" cy="4208288"/>
            <a:chOff x="975360" y="1996587"/>
            <a:chExt cx="7067550" cy="4208288"/>
          </a:xfrm>
        </p:grpSpPr>
        <p:pic>
          <p:nvPicPr>
            <p:cNvPr id="7" name="Afbeelding 6">
              <a:extLst>
                <a:ext uri="{FF2B5EF4-FFF2-40B4-BE49-F238E27FC236}">
                  <a16:creationId xmlns:a16="http://schemas.microsoft.com/office/drawing/2014/main" id="{EB433384-41C1-4F3A-9FC6-DE2DA9897C19}"/>
                </a:ext>
              </a:extLst>
            </p:cNvPr>
            <p:cNvPicPr>
              <a:picLocks noChangeAspect="1"/>
            </p:cNvPicPr>
            <p:nvPr/>
          </p:nvPicPr>
          <p:blipFill>
            <a:blip r:embed="rId2"/>
            <a:stretch>
              <a:fillRect/>
            </a:stretch>
          </p:blipFill>
          <p:spPr>
            <a:xfrm>
              <a:off x="975360" y="1996587"/>
              <a:ext cx="6419850" cy="1581150"/>
            </a:xfrm>
            <a:prstGeom prst="rect">
              <a:avLst/>
            </a:prstGeom>
          </p:spPr>
        </p:pic>
        <p:pic>
          <p:nvPicPr>
            <p:cNvPr id="8" name="Afbeelding 7">
              <a:extLst>
                <a:ext uri="{FF2B5EF4-FFF2-40B4-BE49-F238E27FC236}">
                  <a16:creationId xmlns:a16="http://schemas.microsoft.com/office/drawing/2014/main" id="{86A81277-6910-49BB-A7DF-748FCF55FB4D}"/>
                </a:ext>
              </a:extLst>
            </p:cNvPr>
            <p:cNvPicPr>
              <a:picLocks noChangeAspect="1"/>
            </p:cNvPicPr>
            <p:nvPr/>
          </p:nvPicPr>
          <p:blipFill>
            <a:blip r:embed="rId3"/>
            <a:stretch>
              <a:fillRect/>
            </a:stretch>
          </p:blipFill>
          <p:spPr>
            <a:xfrm>
              <a:off x="975360" y="3577737"/>
              <a:ext cx="3768969" cy="1960472"/>
            </a:xfrm>
            <a:prstGeom prst="rect">
              <a:avLst/>
            </a:prstGeom>
          </p:spPr>
        </p:pic>
        <p:pic>
          <p:nvPicPr>
            <p:cNvPr id="11" name="Afbeelding 10">
              <a:extLst>
                <a:ext uri="{FF2B5EF4-FFF2-40B4-BE49-F238E27FC236}">
                  <a16:creationId xmlns:a16="http://schemas.microsoft.com/office/drawing/2014/main" id="{14C71D7D-B2E0-4950-9852-F35167B2CEEA}"/>
                </a:ext>
              </a:extLst>
            </p:cNvPr>
            <p:cNvPicPr>
              <a:picLocks noChangeAspect="1"/>
            </p:cNvPicPr>
            <p:nvPr/>
          </p:nvPicPr>
          <p:blipFill>
            <a:blip r:embed="rId4"/>
            <a:stretch>
              <a:fillRect/>
            </a:stretch>
          </p:blipFill>
          <p:spPr>
            <a:xfrm>
              <a:off x="975360" y="5614325"/>
              <a:ext cx="7067550" cy="590550"/>
            </a:xfrm>
            <a:prstGeom prst="rect">
              <a:avLst/>
            </a:prstGeom>
          </p:spPr>
        </p:pic>
        <p:cxnSp>
          <p:nvCxnSpPr>
            <p:cNvPr id="13" name="Rechte verbindingslijn met pijl 12">
              <a:extLst>
                <a:ext uri="{FF2B5EF4-FFF2-40B4-BE49-F238E27FC236}">
                  <a16:creationId xmlns:a16="http://schemas.microsoft.com/office/drawing/2014/main" id="{DE326E99-B1FE-43BF-B8E7-2E5F7800C5A7}"/>
                </a:ext>
              </a:extLst>
            </p:cNvPr>
            <p:cNvCxnSpPr/>
            <p:nvPr/>
          </p:nvCxnSpPr>
          <p:spPr>
            <a:xfrm flipH="1">
              <a:off x="2584938" y="3112477"/>
              <a:ext cx="1186962" cy="1081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363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Add Log, Fault and Send mediator to the template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69</a:t>
            </a:fld>
            <a:endParaRPr lang="nl-NL"/>
          </a:p>
        </p:txBody>
      </p:sp>
      <p:grpSp>
        <p:nvGrpSpPr>
          <p:cNvPr id="17" name="Groep 16">
            <a:extLst>
              <a:ext uri="{FF2B5EF4-FFF2-40B4-BE49-F238E27FC236}">
                <a16:creationId xmlns:a16="http://schemas.microsoft.com/office/drawing/2014/main" id="{9A9446B4-BE88-447B-84D7-0FBD29BF42E8}"/>
              </a:ext>
            </a:extLst>
          </p:cNvPr>
          <p:cNvGrpSpPr/>
          <p:nvPr/>
        </p:nvGrpSpPr>
        <p:grpSpPr>
          <a:xfrm>
            <a:off x="925830" y="2049340"/>
            <a:ext cx="6478905" cy="3830503"/>
            <a:chOff x="925830" y="2049340"/>
            <a:chExt cx="6478905" cy="3830503"/>
          </a:xfrm>
        </p:grpSpPr>
        <p:pic>
          <p:nvPicPr>
            <p:cNvPr id="9" name="Afbeelding 8">
              <a:extLst>
                <a:ext uri="{FF2B5EF4-FFF2-40B4-BE49-F238E27FC236}">
                  <a16:creationId xmlns:a16="http://schemas.microsoft.com/office/drawing/2014/main" id="{423AAEAB-F098-4AD0-9671-C731A8384E27}"/>
                </a:ext>
              </a:extLst>
            </p:cNvPr>
            <p:cNvPicPr>
              <a:picLocks noChangeAspect="1"/>
            </p:cNvPicPr>
            <p:nvPr/>
          </p:nvPicPr>
          <p:blipFill>
            <a:blip r:embed="rId2"/>
            <a:stretch>
              <a:fillRect/>
            </a:stretch>
          </p:blipFill>
          <p:spPr>
            <a:xfrm>
              <a:off x="975360" y="2049340"/>
              <a:ext cx="6429375" cy="1581150"/>
            </a:xfrm>
            <a:prstGeom prst="rect">
              <a:avLst/>
            </a:prstGeom>
          </p:spPr>
        </p:pic>
        <p:pic>
          <p:nvPicPr>
            <p:cNvPr id="10" name="Afbeelding 9">
              <a:extLst>
                <a:ext uri="{FF2B5EF4-FFF2-40B4-BE49-F238E27FC236}">
                  <a16:creationId xmlns:a16="http://schemas.microsoft.com/office/drawing/2014/main" id="{0320CAC6-7EDA-4AE6-B8B6-C8EE9B3FFF69}"/>
                </a:ext>
              </a:extLst>
            </p:cNvPr>
            <p:cNvPicPr>
              <a:picLocks noChangeAspect="1"/>
            </p:cNvPicPr>
            <p:nvPr/>
          </p:nvPicPr>
          <p:blipFill>
            <a:blip r:embed="rId3"/>
            <a:stretch>
              <a:fillRect/>
            </a:stretch>
          </p:blipFill>
          <p:spPr>
            <a:xfrm>
              <a:off x="975360" y="3770434"/>
              <a:ext cx="3438525" cy="1638300"/>
            </a:xfrm>
            <a:prstGeom prst="rect">
              <a:avLst/>
            </a:prstGeom>
          </p:spPr>
        </p:pic>
        <p:pic>
          <p:nvPicPr>
            <p:cNvPr id="12" name="Afbeelding 11">
              <a:extLst>
                <a:ext uri="{FF2B5EF4-FFF2-40B4-BE49-F238E27FC236}">
                  <a16:creationId xmlns:a16="http://schemas.microsoft.com/office/drawing/2014/main" id="{E12A57BD-4BBD-47EF-8BA8-DEDBAFFA2E92}"/>
                </a:ext>
              </a:extLst>
            </p:cNvPr>
            <p:cNvPicPr>
              <a:picLocks noChangeAspect="1"/>
            </p:cNvPicPr>
            <p:nvPr/>
          </p:nvPicPr>
          <p:blipFill>
            <a:blip r:embed="rId4"/>
            <a:stretch>
              <a:fillRect/>
            </a:stretch>
          </p:blipFill>
          <p:spPr>
            <a:xfrm>
              <a:off x="925830" y="5708393"/>
              <a:ext cx="3924300" cy="171450"/>
            </a:xfrm>
            <a:prstGeom prst="rect">
              <a:avLst/>
            </a:prstGeom>
          </p:spPr>
        </p:pic>
        <p:cxnSp>
          <p:nvCxnSpPr>
            <p:cNvPr id="16" name="Rechte verbindingslijn met pijl 15">
              <a:extLst>
                <a:ext uri="{FF2B5EF4-FFF2-40B4-BE49-F238E27FC236}">
                  <a16:creationId xmlns:a16="http://schemas.microsoft.com/office/drawing/2014/main" id="{008924FC-E5A0-46D9-92D7-FE7BB54D9591}"/>
                </a:ext>
              </a:extLst>
            </p:cNvPr>
            <p:cNvCxnSpPr/>
            <p:nvPr/>
          </p:nvCxnSpPr>
          <p:spPr>
            <a:xfrm flipH="1">
              <a:off x="3727938" y="3341077"/>
              <a:ext cx="1990474" cy="88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57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p:txBody>
          <a:bodyPr/>
          <a:lstStyle/>
          <a:p>
            <a:pPr marL="0" indent="0">
              <a:buNone/>
            </a:pPr>
            <a:r>
              <a:rPr lang="nl-NL" dirty="0"/>
              <a:t>The backend service </a:t>
            </a:r>
            <a:r>
              <a:rPr lang="nl-NL" dirty="0" err="1"/>
              <a:t>exposes</a:t>
            </a:r>
            <a:r>
              <a:rPr lang="nl-NL" dirty="0"/>
              <a:t> </a:t>
            </a:r>
            <a:r>
              <a:rPr lang="nl-NL" dirty="0" err="1"/>
              <a:t>serveral</a:t>
            </a:r>
            <a:r>
              <a:rPr lang="nl-NL" dirty="0"/>
              <a:t> </a:t>
            </a:r>
            <a:r>
              <a:rPr lang="nl-NL" dirty="0" err="1"/>
              <a:t>Api</a:t>
            </a:r>
            <a:r>
              <a:rPr lang="nl-NL" dirty="0"/>
              <a:t> </a:t>
            </a:r>
            <a:r>
              <a:rPr lang="nl-NL" dirty="0" err="1"/>
              <a:t>endpoints</a:t>
            </a:r>
            <a:r>
              <a:rPr lang="nl-NL" dirty="0"/>
              <a:t>. We </a:t>
            </a:r>
            <a:r>
              <a:rPr lang="nl-NL" dirty="0" err="1"/>
              <a:t>will</a:t>
            </a:r>
            <a:r>
              <a:rPr lang="nl-NL" dirty="0"/>
              <a:t> </a:t>
            </a:r>
            <a:r>
              <a:rPr lang="nl-NL" dirty="0" err="1"/>
              <a:t>use</a:t>
            </a:r>
            <a:r>
              <a:rPr lang="nl-NL" dirty="0"/>
              <a:t> </a:t>
            </a:r>
            <a:r>
              <a:rPr lang="nl-NL" dirty="0" err="1"/>
              <a:t>four</a:t>
            </a:r>
            <a:r>
              <a:rPr lang="nl-NL" dirty="0"/>
              <a:t> of </a:t>
            </a:r>
            <a:r>
              <a:rPr lang="nl-NL" dirty="0" err="1"/>
              <a:t>those</a:t>
            </a:r>
            <a:r>
              <a:rPr lang="nl-NL" dirty="0"/>
              <a:t> </a:t>
            </a:r>
            <a:r>
              <a:rPr lang="nl-NL" dirty="0" err="1"/>
              <a:t>for</a:t>
            </a:r>
            <a:r>
              <a:rPr lang="nl-NL" dirty="0"/>
              <a:t> </a:t>
            </a:r>
            <a:r>
              <a:rPr lang="nl-NL" dirty="0" err="1"/>
              <a:t>our</a:t>
            </a:r>
            <a:r>
              <a:rPr lang="nl-NL" dirty="0"/>
              <a:t> </a:t>
            </a:r>
            <a:r>
              <a:rPr lang="nl-NL" dirty="0" err="1"/>
              <a:t>use</a:t>
            </a:r>
            <a:r>
              <a:rPr lang="nl-NL" dirty="0"/>
              <a:t> case.</a:t>
            </a:r>
          </a:p>
          <a:p>
            <a:pPr marL="0" indent="0">
              <a:buNone/>
            </a:pPr>
            <a:endParaRPr lang="nl-NL" dirty="0"/>
          </a:p>
          <a:p>
            <a:pPr>
              <a:lnSpc>
                <a:spcPts val="1500"/>
              </a:lnSpc>
            </a:pPr>
            <a:r>
              <a:rPr lang="en-GB" sz="1600" b="1" dirty="0"/>
              <a:t>Search by list of ISO 3166-1 2-letter or 3-letter country codes</a:t>
            </a:r>
          </a:p>
          <a:p>
            <a:pPr marL="288000" lvl="1" indent="0">
              <a:lnSpc>
                <a:spcPts val="1500"/>
              </a:lnSpc>
              <a:buNone/>
            </a:pPr>
            <a:r>
              <a:rPr lang="en-GB" sz="1200" u="sng" dirty="0">
                <a:hlinkClick r:id="rId2">
                  <a:extLst>
                    <a:ext uri="{A12FA001-AC4F-418D-AE19-62706E023703}">
                      <ahyp:hlinkClr xmlns:ahyp="http://schemas.microsoft.com/office/drawing/2018/hyperlinkcolor" val="tx"/>
                    </a:ext>
                  </a:extLst>
                </a:hlinkClick>
              </a:rPr>
              <a:t>https://restcountries.eu/rest/v2/alpha?codes={code};{code};{code}</a:t>
            </a:r>
            <a:endParaRPr lang="en-GB" sz="1200" u="sng" dirty="0"/>
          </a:p>
          <a:p>
            <a:pPr marL="288000" lvl="1" indent="0">
              <a:lnSpc>
                <a:spcPts val="1500"/>
              </a:lnSpc>
              <a:buNone/>
            </a:pPr>
            <a:endParaRPr lang="en-GB" sz="1200" u="sng" dirty="0"/>
          </a:p>
          <a:p>
            <a:pPr>
              <a:lnSpc>
                <a:spcPts val="1500"/>
              </a:lnSpc>
            </a:pPr>
            <a:r>
              <a:rPr lang="en-GB" sz="1600" b="1" dirty="0"/>
              <a:t>Search by country full name</a:t>
            </a:r>
          </a:p>
          <a:p>
            <a:pPr marL="288000" lvl="1" indent="0">
              <a:lnSpc>
                <a:spcPts val="1500"/>
              </a:lnSpc>
              <a:buNone/>
            </a:pPr>
            <a:r>
              <a:rPr lang="en-GB" sz="1200" u="sng" dirty="0">
                <a:hlinkClick r:id="rId3">
                  <a:extLst>
                    <a:ext uri="{A12FA001-AC4F-418D-AE19-62706E023703}">
                      <ahyp:hlinkClr xmlns:ahyp="http://schemas.microsoft.com/office/drawing/2018/hyperlinkcolor" val="tx"/>
                    </a:ext>
                  </a:extLst>
                </a:hlinkClick>
              </a:rPr>
              <a:t>https://restcountries.eu/rest/v2/name/{name}?fullText=true</a:t>
            </a:r>
            <a:endParaRPr lang="en-GB" sz="1200" u="sng" dirty="0"/>
          </a:p>
          <a:p>
            <a:pPr marL="288000" lvl="1" indent="0">
              <a:lnSpc>
                <a:spcPts val="1500"/>
              </a:lnSpc>
              <a:buNone/>
            </a:pPr>
            <a:endParaRPr lang="en-GB" sz="1200" u="sng" dirty="0"/>
          </a:p>
          <a:p>
            <a:pPr>
              <a:lnSpc>
                <a:spcPts val="1500"/>
              </a:lnSpc>
            </a:pPr>
            <a:r>
              <a:rPr lang="en-GB" sz="1600" b="1" dirty="0"/>
              <a:t>Search by ISO 4217 currency code</a:t>
            </a:r>
          </a:p>
          <a:p>
            <a:pPr marL="288000" lvl="1" indent="0">
              <a:lnSpc>
                <a:spcPts val="1500"/>
              </a:lnSpc>
              <a:buNone/>
            </a:pPr>
            <a:r>
              <a:rPr lang="en-GB" sz="1200" u="sng" dirty="0">
                <a:hlinkClick r:id="rId4">
                  <a:extLst>
                    <a:ext uri="{A12FA001-AC4F-418D-AE19-62706E023703}">
                      <ahyp:hlinkClr xmlns:ahyp="http://schemas.microsoft.com/office/drawing/2018/hyperlinkcolor" val="tx"/>
                    </a:ext>
                  </a:extLst>
                </a:hlinkClick>
              </a:rPr>
              <a:t>https://restcountries.eu/rest/v2/currency/{currency}</a:t>
            </a:r>
            <a:endParaRPr lang="en-GB" sz="1200" u="sng" dirty="0"/>
          </a:p>
          <a:p>
            <a:pPr marL="288000" lvl="1" indent="0">
              <a:lnSpc>
                <a:spcPts val="1500"/>
              </a:lnSpc>
              <a:buNone/>
            </a:pPr>
            <a:endParaRPr lang="nl-NL" dirty="0"/>
          </a:p>
          <a:p>
            <a:pPr>
              <a:lnSpc>
                <a:spcPts val="1500"/>
              </a:lnSpc>
            </a:pPr>
            <a:r>
              <a:rPr lang="en-GB" sz="1600" b="1" dirty="0"/>
              <a:t>Search by calling code</a:t>
            </a:r>
          </a:p>
          <a:p>
            <a:pPr marL="288000" lvl="1" indent="0">
              <a:lnSpc>
                <a:spcPts val="1500"/>
              </a:lnSpc>
              <a:buNone/>
            </a:pPr>
            <a:r>
              <a:rPr lang="en-GB" sz="1200" u="sng" dirty="0">
                <a:hlinkClick r:id="rId5">
                  <a:extLst>
                    <a:ext uri="{A12FA001-AC4F-418D-AE19-62706E023703}">
                      <ahyp:hlinkClr xmlns:ahyp="http://schemas.microsoft.com/office/drawing/2018/hyperlinkcolor" val="tx"/>
                    </a:ext>
                  </a:extLst>
                </a:hlinkClick>
              </a:rPr>
              <a:t>https://restcountries.eu/rest/v2/callingcode/{callingcode}</a:t>
            </a:r>
            <a:endParaRPr lang="en-GB" sz="1200" u="sng"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a:t>
            </a:fld>
            <a:endParaRPr lang="nl-NL"/>
          </a:p>
        </p:txBody>
      </p:sp>
      <p:sp>
        <p:nvSpPr>
          <p:cNvPr id="8" name="Rechthoek 7">
            <a:extLst>
              <a:ext uri="{FF2B5EF4-FFF2-40B4-BE49-F238E27FC236}">
                <a16:creationId xmlns:a16="http://schemas.microsoft.com/office/drawing/2014/main" id="{D8B503BC-C162-4306-B0F3-5547D76D4495}"/>
              </a:ext>
            </a:extLst>
          </p:cNvPr>
          <p:cNvSpPr/>
          <p:nvPr/>
        </p:nvSpPr>
        <p:spPr>
          <a:xfrm>
            <a:off x="975359" y="5473001"/>
            <a:ext cx="7566869" cy="369332"/>
          </a:xfrm>
          <a:prstGeom prst="rect">
            <a:avLst/>
          </a:prstGeom>
        </p:spPr>
        <p:txBody>
          <a:bodyPr wrap="square">
            <a:spAutoFit/>
          </a:bodyPr>
          <a:lstStyle/>
          <a:p>
            <a:endParaRPr lang="nl-NL" dirty="0"/>
          </a:p>
        </p:txBody>
      </p:sp>
    </p:spTree>
    <p:extLst>
      <p:ext uri="{BB962C8B-B14F-4D97-AF65-F5344CB8AC3E}">
        <p14:creationId xmlns:p14="http://schemas.microsoft.com/office/powerpoint/2010/main" val="2416967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Template xml will now look like this:</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70</a:t>
            </a:fld>
            <a:endParaRPr lang="nl-NL"/>
          </a:p>
        </p:txBody>
      </p:sp>
      <p:pic>
        <p:nvPicPr>
          <p:cNvPr id="7" name="Afbeelding 6">
            <a:extLst>
              <a:ext uri="{FF2B5EF4-FFF2-40B4-BE49-F238E27FC236}">
                <a16:creationId xmlns:a16="http://schemas.microsoft.com/office/drawing/2014/main" id="{96415B10-F75C-45C0-AEA9-CD3439D0B738}"/>
              </a:ext>
            </a:extLst>
          </p:cNvPr>
          <p:cNvPicPr>
            <a:picLocks noChangeAspect="1"/>
          </p:cNvPicPr>
          <p:nvPr/>
        </p:nvPicPr>
        <p:blipFill>
          <a:blip r:embed="rId2"/>
          <a:stretch>
            <a:fillRect/>
          </a:stretch>
        </p:blipFill>
        <p:spPr>
          <a:xfrm>
            <a:off x="880285" y="2262187"/>
            <a:ext cx="7943850" cy="2333625"/>
          </a:xfrm>
          <a:prstGeom prst="rect">
            <a:avLst/>
          </a:prstGeom>
        </p:spPr>
      </p:pic>
    </p:spTree>
    <p:extLst>
      <p:ext uri="{BB962C8B-B14F-4D97-AF65-F5344CB8AC3E}">
        <p14:creationId xmlns:p14="http://schemas.microsoft.com/office/powerpoint/2010/main" val="1729243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Now we will populate the default node within the switch in our proxy service.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71</a:t>
            </a:fld>
            <a:endParaRPr lang="nl-NL"/>
          </a:p>
        </p:txBody>
      </p:sp>
      <p:grpSp>
        <p:nvGrpSpPr>
          <p:cNvPr id="16" name="Groep 15">
            <a:extLst>
              <a:ext uri="{FF2B5EF4-FFF2-40B4-BE49-F238E27FC236}">
                <a16:creationId xmlns:a16="http://schemas.microsoft.com/office/drawing/2014/main" id="{6048EE24-34D0-4910-94B7-232099DEF5E7}"/>
              </a:ext>
            </a:extLst>
          </p:cNvPr>
          <p:cNvGrpSpPr/>
          <p:nvPr/>
        </p:nvGrpSpPr>
        <p:grpSpPr>
          <a:xfrm>
            <a:off x="723900" y="2405062"/>
            <a:ext cx="7696200" cy="3718370"/>
            <a:chOff x="723900" y="2405062"/>
            <a:chExt cx="7696200" cy="3718370"/>
          </a:xfrm>
        </p:grpSpPr>
        <p:pic>
          <p:nvPicPr>
            <p:cNvPr id="8" name="Afbeelding 7">
              <a:extLst>
                <a:ext uri="{FF2B5EF4-FFF2-40B4-BE49-F238E27FC236}">
                  <a16:creationId xmlns:a16="http://schemas.microsoft.com/office/drawing/2014/main" id="{886A7498-52F1-497C-8D3A-2C71F21C87E2}"/>
                </a:ext>
              </a:extLst>
            </p:cNvPr>
            <p:cNvPicPr>
              <a:picLocks noChangeAspect="1"/>
            </p:cNvPicPr>
            <p:nvPr/>
          </p:nvPicPr>
          <p:blipFill>
            <a:blip r:embed="rId2"/>
            <a:stretch>
              <a:fillRect/>
            </a:stretch>
          </p:blipFill>
          <p:spPr>
            <a:xfrm>
              <a:off x="975360" y="2405062"/>
              <a:ext cx="6991350" cy="1362075"/>
            </a:xfrm>
            <a:prstGeom prst="rect">
              <a:avLst/>
            </a:prstGeom>
          </p:spPr>
        </p:pic>
        <p:pic>
          <p:nvPicPr>
            <p:cNvPr id="9" name="Afbeelding 8">
              <a:extLst>
                <a:ext uri="{FF2B5EF4-FFF2-40B4-BE49-F238E27FC236}">
                  <a16:creationId xmlns:a16="http://schemas.microsoft.com/office/drawing/2014/main" id="{0FE5ADD2-4804-4EEC-A02A-BBF253E7C3A6}"/>
                </a:ext>
              </a:extLst>
            </p:cNvPr>
            <p:cNvPicPr>
              <a:picLocks noChangeAspect="1"/>
            </p:cNvPicPr>
            <p:nvPr/>
          </p:nvPicPr>
          <p:blipFill>
            <a:blip r:embed="rId3"/>
            <a:stretch>
              <a:fillRect/>
            </a:stretch>
          </p:blipFill>
          <p:spPr>
            <a:xfrm>
              <a:off x="4471035" y="3823835"/>
              <a:ext cx="3697605" cy="1735122"/>
            </a:xfrm>
            <a:prstGeom prst="rect">
              <a:avLst/>
            </a:prstGeom>
          </p:spPr>
        </p:pic>
        <p:pic>
          <p:nvPicPr>
            <p:cNvPr id="10" name="Afbeelding 9">
              <a:extLst>
                <a:ext uri="{FF2B5EF4-FFF2-40B4-BE49-F238E27FC236}">
                  <a16:creationId xmlns:a16="http://schemas.microsoft.com/office/drawing/2014/main" id="{9A1EE639-1893-40F0-A055-B43B30E2EA52}"/>
                </a:ext>
              </a:extLst>
            </p:cNvPr>
            <p:cNvPicPr>
              <a:picLocks noChangeAspect="1"/>
            </p:cNvPicPr>
            <p:nvPr/>
          </p:nvPicPr>
          <p:blipFill>
            <a:blip r:embed="rId4"/>
            <a:stretch>
              <a:fillRect/>
            </a:stretch>
          </p:blipFill>
          <p:spPr>
            <a:xfrm>
              <a:off x="975360" y="3823835"/>
              <a:ext cx="3400425" cy="1733550"/>
            </a:xfrm>
            <a:prstGeom prst="rect">
              <a:avLst/>
            </a:prstGeom>
          </p:spPr>
        </p:pic>
        <p:pic>
          <p:nvPicPr>
            <p:cNvPr id="11" name="Afbeelding 10">
              <a:extLst>
                <a:ext uri="{FF2B5EF4-FFF2-40B4-BE49-F238E27FC236}">
                  <a16:creationId xmlns:a16="http://schemas.microsoft.com/office/drawing/2014/main" id="{97173A1C-B90B-478F-9D2A-1A6FB2EC5AE6}"/>
                </a:ext>
              </a:extLst>
            </p:cNvPr>
            <p:cNvPicPr>
              <a:picLocks noChangeAspect="1"/>
            </p:cNvPicPr>
            <p:nvPr/>
          </p:nvPicPr>
          <p:blipFill>
            <a:blip r:embed="rId5"/>
            <a:stretch>
              <a:fillRect/>
            </a:stretch>
          </p:blipFill>
          <p:spPr>
            <a:xfrm>
              <a:off x="723900" y="5675757"/>
              <a:ext cx="7696200" cy="447675"/>
            </a:xfrm>
            <a:prstGeom prst="rect">
              <a:avLst/>
            </a:prstGeom>
          </p:spPr>
        </p:pic>
        <p:cxnSp>
          <p:nvCxnSpPr>
            <p:cNvPr id="13" name="Rechte verbindingslijn met pijl 12">
              <a:extLst>
                <a:ext uri="{FF2B5EF4-FFF2-40B4-BE49-F238E27FC236}">
                  <a16:creationId xmlns:a16="http://schemas.microsoft.com/office/drawing/2014/main" id="{F31E38E0-15EA-432C-8F66-24186882E092}"/>
                </a:ext>
              </a:extLst>
            </p:cNvPr>
            <p:cNvCxnSpPr/>
            <p:nvPr/>
          </p:nvCxnSpPr>
          <p:spPr>
            <a:xfrm flipH="1">
              <a:off x="2347546" y="3429000"/>
              <a:ext cx="328026" cy="1089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E185809C-F2B2-4F13-BFDE-2330DAC52C63}"/>
                </a:ext>
              </a:extLst>
            </p:cNvPr>
            <p:cNvCxnSpPr/>
            <p:nvPr/>
          </p:nvCxnSpPr>
          <p:spPr>
            <a:xfrm flipV="1">
              <a:off x="4375785" y="4765431"/>
              <a:ext cx="671000" cy="48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5430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Now we will populate the default node within the switch in our proxy service.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72</a:t>
            </a:fld>
            <a:endParaRPr lang="nl-NL"/>
          </a:p>
        </p:txBody>
      </p:sp>
      <p:grpSp>
        <p:nvGrpSpPr>
          <p:cNvPr id="22" name="Groep 21">
            <a:extLst>
              <a:ext uri="{FF2B5EF4-FFF2-40B4-BE49-F238E27FC236}">
                <a16:creationId xmlns:a16="http://schemas.microsoft.com/office/drawing/2014/main" id="{C7336148-C471-4B56-ACB1-473F7B30956C}"/>
              </a:ext>
            </a:extLst>
          </p:cNvPr>
          <p:cNvGrpSpPr/>
          <p:nvPr/>
        </p:nvGrpSpPr>
        <p:grpSpPr>
          <a:xfrm>
            <a:off x="1000818" y="2336189"/>
            <a:ext cx="7553045" cy="3598915"/>
            <a:chOff x="1000818" y="2336189"/>
            <a:chExt cx="7553045" cy="3598915"/>
          </a:xfrm>
        </p:grpSpPr>
        <p:pic>
          <p:nvPicPr>
            <p:cNvPr id="7" name="Afbeelding 6">
              <a:extLst>
                <a:ext uri="{FF2B5EF4-FFF2-40B4-BE49-F238E27FC236}">
                  <a16:creationId xmlns:a16="http://schemas.microsoft.com/office/drawing/2014/main" id="{AA54BE1B-3873-408C-B867-B89844B52CB3}"/>
                </a:ext>
              </a:extLst>
            </p:cNvPr>
            <p:cNvPicPr>
              <a:picLocks noChangeAspect="1"/>
            </p:cNvPicPr>
            <p:nvPr/>
          </p:nvPicPr>
          <p:blipFill>
            <a:blip r:embed="rId2"/>
            <a:stretch>
              <a:fillRect/>
            </a:stretch>
          </p:blipFill>
          <p:spPr>
            <a:xfrm>
              <a:off x="1062731" y="2336189"/>
              <a:ext cx="6953250" cy="1323975"/>
            </a:xfrm>
            <a:prstGeom prst="rect">
              <a:avLst/>
            </a:prstGeom>
          </p:spPr>
        </p:pic>
        <p:pic>
          <p:nvPicPr>
            <p:cNvPr id="12" name="Afbeelding 11">
              <a:extLst>
                <a:ext uri="{FF2B5EF4-FFF2-40B4-BE49-F238E27FC236}">
                  <a16:creationId xmlns:a16="http://schemas.microsoft.com/office/drawing/2014/main" id="{CB7D6CB0-A6DC-4E2D-BDAA-1D5DE60B6327}"/>
                </a:ext>
              </a:extLst>
            </p:cNvPr>
            <p:cNvPicPr>
              <a:picLocks noChangeAspect="1"/>
            </p:cNvPicPr>
            <p:nvPr/>
          </p:nvPicPr>
          <p:blipFill>
            <a:blip r:embed="rId3"/>
            <a:stretch>
              <a:fillRect/>
            </a:stretch>
          </p:blipFill>
          <p:spPr>
            <a:xfrm>
              <a:off x="1074935" y="3701096"/>
              <a:ext cx="3901511" cy="1380010"/>
            </a:xfrm>
            <a:prstGeom prst="rect">
              <a:avLst/>
            </a:prstGeom>
          </p:spPr>
        </p:pic>
        <p:pic>
          <p:nvPicPr>
            <p:cNvPr id="14" name="Afbeelding 13">
              <a:extLst>
                <a:ext uri="{FF2B5EF4-FFF2-40B4-BE49-F238E27FC236}">
                  <a16:creationId xmlns:a16="http://schemas.microsoft.com/office/drawing/2014/main" id="{F5B4AA5F-F5F7-4055-9CCD-05F43152F7BF}"/>
                </a:ext>
              </a:extLst>
            </p:cNvPr>
            <p:cNvPicPr>
              <a:picLocks noChangeAspect="1"/>
            </p:cNvPicPr>
            <p:nvPr/>
          </p:nvPicPr>
          <p:blipFill>
            <a:blip r:embed="rId4"/>
            <a:stretch>
              <a:fillRect/>
            </a:stretch>
          </p:blipFill>
          <p:spPr>
            <a:xfrm>
              <a:off x="5061804" y="3683977"/>
              <a:ext cx="3492059" cy="1483702"/>
            </a:xfrm>
            <a:prstGeom prst="rect">
              <a:avLst/>
            </a:prstGeom>
          </p:spPr>
        </p:pic>
        <p:pic>
          <p:nvPicPr>
            <p:cNvPr id="17" name="Afbeelding 16">
              <a:extLst>
                <a:ext uri="{FF2B5EF4-FFF2-40B4-BE49-F238E27FC236}">
                  <a16:creationId xmlns:a16="http://schemas.microsoft.com/office/drawing/2014/main" id="{8F0A4878-5325-4DF1-ABF0-66C09E484C5A}"/>
                </a:ext>
              </a:extLst>
            </p:cNvPr>
            <p:cNvPicPr>
              <a:picLocks noChangeAspect="1"/>
            </p:cNvPicPr>
            <p:nvPr/>
          </p:nvPicPr>
          <p:blipFill>
            <a:blip r:embed="rId5"/>
            <a:stretch>
              <a:fillRect/>
            </a:stretch>
          </p:blipFill>
          <p:spPr>
            <a:xfrm>
              <a:off x="1000818" y="5325504"/>
              <a:ext cx="7077075" cy="609600"/>
            </a:xfrm>
            <a:prstGeom prst="rect">
              <a:avLst/>
            </a:prstGeom>
          </p:spPr>
        </p:pic>
        <p:cxnSp>
          <p:nvCxnSpPr>
            <p:cNvPr id="19" name="Rechte verbindingslijn met pijl 18">
              <a:extLst>
                <a:ext uri="{FF2B5EF4-FFF2-40B4-BE49-F238E27FC236}">
                  <a16:creationId xmlns:a16="http://schemas.microsoft.com/office/drawing/2014/main" id="{4E1EC2B1-6438-4D6A-A758-349546FFCD2A}"/>
                </a:ext>
              </a:extLst>
            </p:cNvPr>
            <p:cNvCxnSpPr/>
            <p:nvPr/>
          </p:nvCxnSpPr>
          <p:spPr>
            <a:xfrm flipH="1">
              <a:off x="2373923" y="3358711"/>
              <a:ext cx="422031" cy="98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D0EDE9CD-0DB8-42DF-B173-2C7405B9BF12}"/>
                </a:ext>
              </a:extLst>
            </p:cNvPr>
            <p:cNvCxnSpPr/>
            <p:nvPr/>
          </p:nvCxnSpPr>
          <p:spPr>
            <a:xfrm flipV="1">
              <a:off x="4976446" y="4492869"/>
              <a:ext cx="741966" cy="30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2186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Now we will populate the default node within the switch in our proxy service.</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73</a:t>
            </a:fld>
            <a:endParaRPr lang="nl-NL"/>
          </a:p>
        </p:txBody>
      </p:sp>
      <p:grpSp>
        <p:nvGrpSpPr>
          <p:cNvPr id="15" name="Groep 14">
            <a:extLst>
              <a:ext uri="{FF2B5EF4-FFF2-40B4-BE49-F238E27FC236}">
                <a16:creationId xmlns:a16="http://schemas.microsoft.com/office/drawing/2014/main" id="{32C41E68-A428-448C-978F-5BABB0E0043D}"/>
              </a:ext>
            </a:extLst>
          </p:cNvPr>
          <p:cNvGrpSpPr/>
          <p:nvPr/>
        </p:nvGrpSpPr>
        <p:grpSpPr>
          <a:xfrm>
            <a:off x="975360" y="2325932"/>
            <a:ext cx="6991350" cy="2994051"/>
            <a:chOff x="975360" y="2325932"/>
            <a:chExt cx="6991350" cy="2994051"/>
          </a:xfrm>
        </p:grpSpPr>
        <p:pic>
          <p:nvPicPr>
            <p:cNvPr id="8" name="Afbeelding 7">
              <a:extLst>
                <a:ext uri="{FF2B5EF4-FFF2-40B4-BE49-F238E27FC236}">
                  <a16:creationId xmlns:a16="http://schemas.microsoft.com/office/drawing/2014/main" id="{8E5896FB-4326-4161-A202-97D0CC618D8F}"/>
                </a:ext>
              </a:extLst>
            </p:cNvPr>
            <p:cNvPicPr>
              <a:picLocks noChangeAspect="1"/>
            </p:cNvPicPr>
            <p:nvPr/>
          </p:nvPicPr>
          <p:blipFill>
            <a:blip r:embed="rId2"/>
            <a:stretch>
              <a:fillRect/>
            </a:stretch>
          </p:blipFill>
          <p:spPr>
            <a:xfrm>
              <a:off x="975360" y="2325932"/>
              <a:ext cx="6991350" cy="1362075"/>
            </a:xfrm>
            <a:prstGeom prst="rect">
              <a:avLst/>
            </a:prstGeom>
          </p:spPr>
        </p:pic>
        <p:pic>
          <p:nvPicPr>
            <p:cNvPr id="9" name="Afbeelding 8">
              <a:extLst>
                <a:ext uri="{FF2B5EF4-FFF2-40B4-BE49-F238E27FC236}">
                  <a16:creationId xmlns:a16="http://schemas.microsoft.com/office/drawing/2014/main" id="{D35864E7-4A40-4CF3-8754-F56BE66F5A94}"/>
                </a:ext>
              </a:extLst>
            </p:cNvPr>
            <p:cNvPicPr>
              <a:picLocks noChangeAspect="1"/>
            </p:cNvPicPr>
            <p:nvPr/>
          </p:nvPicPr>
          <p:blipFill>
            <a:blip r:embed="rId3"/>
            <a:stretch>
              <a:fillRect/>
            </a:stretch>
          </p:blipFill>
          <p:spPr>
            <a:xfrm>
              <a:off x="1062731" y="3885382"/>
              <a:ext cx="2857500" cy="1104900"/>
            </a:xfrm>
            <a:prstGeom prst="rect">
              <a:avLst/>
            </a:prstGeom>
          </p:spPr>
        </p:pic>
        <p:cxnSp>
          <p:nvCxnSpPr>
            <p:cNvPr id="11" name="Rechte verbindingslijn met pijl 10">
              <a:extLst>
                <a:ext uri="{FF2B5EF4-FFF2-40B4-BE49-F238E27FC236}">
                  <a16:creationId xmlns:a16="http://schemas.microsoft.com/office/drawing/2014/main" id="{28D5376E-9456-4C0C-9064-4B05DED3779B}"/>
                </a:ext>
              </a:extLst>
            </p:cNvPr>
            <p:cNvCxnSpPr/>
            <p:nvPr/>
          </p:nvCxnSpPr>
          <p:spPr>
            <a:xfrm flipH="1">
              <a:off x="4114800" y="3429000"/>
              <a:ext cx="2936631" cy="844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03D9B5BB-9409-4A93-B1BE-2436B4D8ED85}"/>
                </a:ext>
              </a:extLst>
            </p:cNvPr>
            <p:cNvPicPr>
              <a:picLocks noChangeAspect="1"/>
            </p:cNvPicPr>
            <p:nvPr/>
          </p:nvPicPr>
          <p:blipFill>
            <a:blip r:embed="rId4"/>
            <a:stretch>
              <a:fillRect/>
            </a:stretch>
          </p:blipFill>
          <p:spPr>
            <a:xfrm>
              <a:off x="975360" y="5158058"/>
              <a:ext cx="3162300" cy="161925"/>
            </a:xfrm>
            <a:prstGeom prst="rect">
              <a:avLst/>
            </a:prstGeom>
          </p:spPr>
        </p:pic>
      </p:grpSp>
    </p:spTree>
    <p:extLst>
      <p:ext uri="{BB962C8B-B14F-4D97-AF65-F5344CB8AC3E}">
        <p14:creationId xmlns:p14="http://schemas.microsoft.com/office/powerpoint/2010/main" val="111262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en-US" dirty="0"/>
              <a:t>Our default node within the switch will look something like this:</a:t>
            </a:r>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a:p>
            <a:pPr marL="0" indent="0">
              <a:lnSpc>
                <a:spcPts val="2000"/>
              </a:lnSpc>
              <a:buNone/>
            </a:pPr>
            <a:endParaRPr lang="en-US"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74</a:t>
            </a:fld>
            <a:endParaRPr lang="nl-NL"/>
          </a:p>
        </p:txBody>
      </p:sp>
      <p:pic>
        <p:nvPicPr>
          <p:cNvPr id="7" name="Afbeelding 6">
            <a:extLst>
              <a:ext uri="{FF2B5EF4-FFF2-40B4-BE49-F238E27FC236}">
                <a16:creationId xmlns:a16="http://schemas.microsoft.com/office/drawing/2014/main" id="{152DB320-5DE1-4ABA-B969-A7FEE54AEDB2}"/>
              </a:ext>
            </a:extLst>
          </p:cNvPr>
          <p:cNvPicPr>
            <a:picLocks noChangeAspect="1"/>
          </p:cNvPicPr>
          <p:nvPr/>
        </p:nvPicPr>
        <p:blipFill>
          <a:blip r:embed="rId2"/>
          <a:stretch>
            <a:fillRect/>
          </a:stretch>
        </p:blipFill>
        <p:spPr>
          <a:xfrm>
            <a:off x="880285" y="2820132"/>
            <a:ext cx="7981950" cy="1428750"/>
          </a:xfrm>
          <a:prstGeom prst="rect">
            <a:avLst/>
          </a:prstGeom>
        </p:spPr>
      </p:pic>
    </p:spTree>
    <p:extLst>
      <p:ext uri="{BB962C8B-B14F-4D97-AF65-F5344CB8AC3E}">
        <p14:creationId xmlns:p14="http://schemas.microsoft.com/office/powerpoint/2010/main" val="263408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75</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Open project </a:t>
            </a:r>
            <a:r>
              <a:rPr lang="nl-NL" dirty="0" err="1"/>
              <a:t>CountriesServiceCAR</a:t>
            </a:r>
            <a:r>
              <a:rPr lang="nl-NL" dirty="0"/>
              <a:t> (</a:t>
            </a:r>
            <a:r>
              <a:rPr lang="nl-NL" dirty="0" err="1"/>
              <a:t>pom</a:t>
            </a:r>
            <a:r>
              <a:rPr lang="nl-NL" dirty="0"/>
              <a:t> file) </a:t>
            </a:r>
            <a:r>
              <a:rPr lang="nl-NL" dirty="0" err="1"/>
              <a:t>and</a:t>
            </a:r>
            <a:r>
              <a:rPr lang="nl-NL" dirty="0"/>
              <a:t> select </a:t>
            </a:r>
            <a:r>
              <a:rPr lang="nl-NL" dirty="0" err="1"/>
              <a:t>all</a:t>
            </a:r>
            <a:r>
              <a:rPr lang="nl-NL" dirty="0"/>
              <a:t> </a:t>
            </a:r>
            <a:r>
              <a:rPr lang="nl-NL" dirty="0" err="1"/>
              <a:t>artifacts</a:t>
            </a:r>
            <a:r>
              <a:rPr lang="nl-NL" dirty="0"/>
              <a:t> </a:t>
            </a:r>
            <a:r>
              <a:rPr lang="nl-NL" dirty="0" err="1"/>
              <a:t>by</a:t>
            </a:r>
            <a:r>
              <a:rPr lang="nl-NL" dirty="0"/>
              <a:t> </a:t>
            </a:r>
            <a:r>
              <a:rPr lang="nl-NL" dirty="0" err="1"/>
              <a:t>clicking</a:t>
            </a:r>
            <a:r>
              <a:rPr lang="nl-NL" dirty="0"/>
              <a:t> button “Select </a:t>
            </a:r>
            <a:r>
              <a:rPr lang="nl-NL" dirty="0" err="1"/>
              <a:t>All</a:t>
            </a:r>
            <a:r>
              <a:rPr lang="nl-NL" dirty="0"/>
              <a:t>” </a:t>
            </a:r>
            <a:r>
              <a:rPr lang="nl-NL" dirty="0" err="1"/>
              <a:t>and</a:t>
            </a:r>
            <a:r>
              <a:rPr lang="nl-NL" dirty="0"/>
              <a:t> save </a:t>
            </a:r>
            <a:r>
              <a:rPr lang="nl-NL" dirty="0" err="1"/>
              <a:t>the</a:t>
            </a:r>
            <a:r>
              <a:rPr lang="nl-NL" dirty="0"/>
              <a:t> file.</a:t>
            </a:r>
          </a:p>
        </p:txBody>
      </p:sp>
      <p:pic>
        <p:nvPicPr>
          <p:cNvPr id="8" name="Afbeelding 7">
            <a:extLst>
              <a:ext uri="{FF2B5EF4-FFF2-40B4-BE49-F238E27FC236}">
                <a16:creationId xmlns:a16="http://schemas.microsoft.com/office/drawing/2014/main" id="{CC3929AB-1A1E-4A5C-8123-929BA4614C58}"/>
              </a:ext>
            </a:extLst>
          </p:cNvPr>
          <p:cNvPicPr>
            <a:picLocks noChangeAspect="1"/>
          </p:cNvPicPr>
          <p:nvPr/>
        </p:nvPicPr>
        <p:blipFill>
          <a:blip r:embed="rId2"/>
          <a:stretch>
            <a:fillRect/>
          </a:stretch>
        </p:blipFill>
        <p:spPr>
          <a:xfrm>
            <a:off x="998989" y="2361882"/>
            <a:ext cx="6193120" cy="4061062"/>
          </a:xfrm>
          <a:prstGeom prst="rect">
            <a:avLst/>
          </a:prstGeom>
        </p:spPr>
      </p:pic>
    </p:spTree>
    <p:extLst>
      <p:ext uri="{BB962C8B-B14F-4D97-AF65-F5344CB8AC3E}">
        <p14:creationId xmlns:p14="http://schemas.microsoft.com/office/powerpoint/2010/main" val="1992552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76</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In </a:t>
            </a:r>
            <a:r>
              <a:rPr lang="nl-NL" dirty="0" err="1"/>
              <a:t>the</a:t>
            </a:r>
            <a:r>
              <a:rPr lang="nl-NL" dirty="0"/>
              <a:t> Servers tab right click </a:t>
            </a:r>
            <a:r>
              <a:rPr lang="nl-NL" dirty="0" err="1"/>
              <a:t>our</a:t>
            </a:r>
            <a:r>
              <a:rPr lang="nl-NL" dirty="0"/>
              <a:t> project </a:t>
            </a:r>
            <a:r>
              <a:rPr lang="nl-NL" dirty="0" err="1"/>
              <a:t>and</a:t>
            </a:r>
            <a:r>
              <a:rPr lang="nl-NL" dirty="0"/>
              <a:t> select contextmenu item </a:t>
            </a:r>
            <a:r>
              <a:rPr lang="nl-NL" dirty="0" err="1"/>
              <a:t>Redeploy</a:t>
            </a:r>
            <a:endParaRPr lang="nl-NL" dirty="0"/>
          </a:p>
        </p:txBody>
      </p:sp>
      <p:pic>
        <p:nvPicPr>
          <p:cNvPr id="12" name="Afbeelding 11">
            <a:extLst>
              <a:ext uri="{FF2B5EF4-FFF2-40B4-BE49-F238E27FC236}">
                <a16:creationId xmlns:a16="http://schemas.microsoft.com/office/drawing/2014/main" id="{6F078A61-C03D-4B47-A31C-0DB653431D92}"/>
              </a:ext>
            </a:extLst>
          </p:cNvPr>
          <p:cNvPicPr>
            <a:picLocks noChangeAspect="1"/>
          </p:cNvPicPr>
          <p:nvPr/>
        </p:nvPicPr>
        <p:blipFill>
          <a:blip r:embed="rId2"/>
          <a:stretch>
            <a:fillRect/>
          </a:stretch>
        </p:blipFill>
        <p:spPr>
          <a:xfrm>
            <a:off x="918833" y="2314470"/>
            <a:ext cx="4943475" cy="2771775"/>
          </a:xfrm>
          <a:prstGeom prst="rect">
            <a:avLst/>
          </a:prstGeom>
        </p:spPr>
      </p:pic>
    </p:spTree>
    <p:extLst>
      <p:ext uri="{BB962C8B-B14F-4D97-AF65-F5344CB8AC3E}">
        <p14:creationId xmlns:p14="http://schemas.microsoft.com/office/powerpoint/2010/main" val="1456540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Pre-test:</a:t>
            </a:r>
          </a:p>
          <a:p>
            <a:pPr marL="0" indent="0">
              <a:lnSpc>
                <a:spcPts val="2000"/>
              </a:lnSpc>
              <a:buNone/>
            </a:pPr>
            <a:endParaRPr lang="nl-NL" sz="1400" dirty="0"/>
          </a:p>
          <a:p>
            <a:pPr marL="0" indent="0">
              <a:lnSpc>
                <a:spcPts val="2000"/>
              </a:lnSpc>
              <a:buNone/>
            </a:pPr>
            <a:r>
              <a:rPr lang="en-GB" sz="1400" dirty="0"/>
              <a:t>Lets tail our logfile to see what is logged when we submit a </a:t>
            </a:r>
            <a:r>
              <a:rPr lang="en-GB" sz="1400" dirty="0" err="1"/>
              <a:t>testmessage</a:t>
            </a:r>
            <a:r>
              <a:rPr lang="en-GB" sz="1400" dirty="0"/>
              <a:t> to our service.</a:t>
            </a:r>
          </a:p>
          <a:p>
            <a:pPr marL="0" indent="0">
              <a:lnSpc>
                <a:spcPts val="2000"/>
              </a:lnSpc>
              <a:buNone/>
            </a:pPr>
            <a:r>
              <a:rPr lang="nl-NL" sz="1400" dirty="0"/>
              <a:t>Open a </a:t>
            </a:r>
            <a:r>
              <a:rPr lang="nl-NL" sz="1400" dirty="0" err="1"/>
              <a:t>ssh</a:t>
            </a:r>
            <a:r>
              <a:rPr lang="nl-NL" sz="1400" dirty="0"/>
              <a:t> </a:t>
            </a:r>
            <a:r>
              <a:rPr lang="nl-NL" sz="1400" dirty="0" err="1"/>
              <a:t>session</a:t>
            </a:r>
            <a:r>
              <a:rPr lang="nl-NL" sz="1400" dirty="0"/>
              <a:t> </a:t>
            </a:r>
            <a:r>
              <a:rPr lang="nl-NL" sz="1400" dirty="0" err="1"/>
              <a:t>to</a:t>
            </a:r>
            <a:r>
              <a:rPr lang="nl-NL" sz="1400" dirty="0"/>
              <a:t> </a:t>
            </a:r>
            <a:r>
              <a:rPr lang="nl-NL" sz="1400" dirty="0" err="1"/>
              <a:t>our</a:t>
            </a:r>
            <a:r>
              <a:rPr lang="nl-NL" sz="1400" dirty="0"/>
              <a:t> server.</a:t>
            </a:r>
          </a:p>
          <a:p>
            <a:pPr marL="0" indent="0">
              <a:lnSpc>
                <a:spcPts val="2000"/>
              </a:lnSpc>
              <a:buNone/>
            </a:pPr>
            <a:r>
              <a:rPr lang="nl-NL" sz="1400" dirty="0"/>
              <a:t>Type </a:t>
            </a:r>
            <a:r>
              <a:rPr lang="nl-NL" sz="1400" dirty="0" err="1"/>
              <a:t>the</a:t>
            </a:r>
            <a:r>
              <a:rPr lang="nl-NL" sz="1400" dirty="0"/>
              <a:t> </a:t>
            </a:r>
            <a:r>
              <a:rPr lang="nl-NL" sz="1400" dirty="0" err="1"/>
              <a:t>commands</a:t>
            </a:r>
            <a:r>
              <a:rPr lang="nl-NL" sz="1400" dirty="0"/>
              <a:t>:</a:t>
            </a:r>
          </a:p>
          <a:p>
            <a:pPr>
              <a:lnSpc>
                <a:spcPts val="2000"/>
              </a:lnSpc>
            </a:pPr>
            <a:r>
              <a:rPr lang="nl-NL" sz="1400" b="1" dirty="0" err="1"/>
              <a:t>ssh</a:t>
            </a:r>
            <a:r>
              <a:rPr lang="nl-NL" sz="1400" b="1" dirty="0"/>
              <a:t> </a:t>
            </a:r>
            <a:r>
              <a:rPr lang="nl-NL" sz="1400" b="1" dirty="0">
                <a:hlinkClick r:id="rId2"/>
              </a:rPr>
              <a:t>wso2am@192.168.124.101</a:t>
            </a:r>
            <a:endParaRPr lang="nl-NL" sz="1400" b="1" dirty="0"/>
          </a:p>
          <a:p>
            <a:pPr marL="288000" lvl="1" indent="0">
              <a:lnSpc>
                <a:spcPts val="2000"/>
              </a:lnSpc>
              <a:buNone/>
            </a:pPr>
            <a:r>
              <a:rPr lang="nl-NL" sz="1200" dirty="0" err="1"/>
              <a:t>Provide</a:t>
            </a:r>
            <a:r>
              <a:rPr lang="nl-NL" sz="1200" dirty="0"/>
              <a:t> user wso2am’s password (Welkom123)</a:t>
            </a:r>
          </a:p>
          <a:p>
            <a:pPr>
              <a:lnSpc>
                <a:spcPts val="2000"/>
              </a:lnSpc>
            </a:pPr>
            <a:r>
              <a:rPr lang="nl-NL" sz="1400" b="1" dirty="0" err="1"/>
              <a:t>tail</a:t>
            </a:r>
            <a:r>
              <a:rPr lang="nl-NL" sz="1400" b="1" dirty="0"/>
              <a:t> –f /</a:t>
            </a:r>
            <a:r>
              <a:rPr lang="nl-NL" sz="1400" b="1" dirty="0" err="1"/>
              <a:t>usr</a:t>
            </a:r>
            <a:r>
              <a:rPr lang="nl-NL" sz="1400" b="1" dirty="0"/>
              <a:t>/lib64/wso2/wso2ei/6.4.0/</a:t>
            </a:r>
            <a:r>
              <a:rPr lang="nl-NL" sz="1400" b="1" dirty="0" err="1"/>
              <a:t>repository</a:t>
            </a:r>
            <a:r>
              <a:rPr lang="nl-NL" sz="1400" b="1" dirty="0"/>
              <a:t>/logs/wso2carbon.log</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77</a:t>
            </a:fld>
            <a:endParaRPr lang="nl-NL"/>
          </a:p>
        </p:txBody>
      </p:sp>
      <p:pic>
        <p:nvPicPr>
          <p:cNvPr id="10" name="Afbeelding 9">
            <a:extLst>
              <a:ext uri="{FF2B5EF4-FFF2-40B4-BE49-F238E27FC236}">
                <a16:creationId xmlns:a16="http://schemas.microsoft.com/office/drawing/2014/main" id="{A4B2A9FF-7C53-44B9-A2EB-08144AEB30F2}"/>
              </a:ext>
            </a:extLst>
          </p:cNvPr>
          <p:cNvPicPr>
            <a:picLocks noChangeAspect="1"/>
          </p:cNvPicPr>
          <p:nvPr/>
        </p:nvPicPr>
        <p:blipFill>
          <a:blip r:embed="rId3"/>
          <a:stretch>
            <a:fillRect/>
          </a:stretch>
        </p:blipFill>
        <p:spPr>
          <a:xfrm>
            <a:off x="1062731" y="4233206"/>
            <a:ext cx="7534118" cy="1622310"/>
          </a:xfrm>
          <a:prstGeom prst="rect">
            <a:avLst/>
          </a:prstGeom>
        </p:spPr>
      </p:pic>
    </p:spTree>
    <p:extLst>
      <p:ext uri="{BB962C8B-B14F-4D97-AF65-F5344CB8AC3E}">
        <p14:creationId xmlns:p14="http://schemas.microsoft.com/office/powerpoint/2010/main" val="4169380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endParaRPr lang="nl-NL" sz="1400" dirty="0"/>
          </a:p>
          <a:p>
            <a:pPr marL="0" indent="0">
              <a:lnSpc>
                <a:spcPts val="2000"/>
              </a:lnSpc>
              <a:buNone/>
            </a:pPr>
            <a:r>
              <a:rPr lang="nl-NL" sz="1400" dirty="0"/>
              <a:t>Start SoapUI </a:t>
            </a:r>
            <a:r>
              <a:rPr lang="nl-NL" sz="1400" dirty="0" err="1"/>
              <a:t>and</a:t>
            </a:r>
            <a:r>
              <a:rPr lang="nl-NL" sz="1400" dirty="0"/>
              <a:t> open project </a:t>
            </a:r>
            <a:r>
              <a:rPr lang="en-GB" sz="1400" dirty="0"/>
              <a:t>CountriesService-Test-soapui-project.xml</a:t>
            </a:r>
            <a:endParaRPr lang="nl-NL" sz="1400" dirty="0"/>
          </a:p>
          <a:p>
            <a:pPr marL="0" indent="0">
              <a:lnSpc>
                <a:spcPts val="2000"/>
              </a:lnSpc>
              <a:buNone/>
            </a:pPr>
            <a:r>
              <a:rPr lang="en-GB" sz="1400" dirty="0"/>
              <a:t>(wso2workshop\</a:t>
            </a:r>
            <a:r>
              <a:rPr lang="en-GB" sz="1400" dirty="0" err="1"/>
              <a:t>referenceproject</a:t>
            </a:r>
            <a:r>
              <a:rPr lang="en-GB" sz="1400" dirty="0"/>
              <a:t>\</a:t>
            </a:r>
            <a:r>
              <a:rPr lang="en-GB" sz="1400" dirty="0" err="1"/>
              <a:t>CountriesServiceTest</a:t>
            </a:r>
            <a:r>
              <a:rPr lang="en-GB" sz="1400" dirty="0"/>
              <a:t>\CountriesService-Test-soapui-project.xml)</a:t>
            </a:r>
          </a:p>
          <a:p>
            <a:pPr marL="0" indent="0">
              <a:lnSpc>
                <a:spcPts val="2000"/>
              </a:lnSpc>
              <a:buNone/>
            </a:pPr>
            <a:endParaRPr lang="en-GB" dirty="0"/>
          </a:p>
          <a:p>
            <a:pPr marL="0" indent="0">
              <a:lnSpc>
                <a:spcPts val="2000"/>
              </a:lnSpc>
              <a:buNone/>
            </a:pPr>
            <a:r>
              <a:rPr lang="en-GB" sz="1400" dirty="0"/>
              <a:t>Submit all </a:t>
            </a:r>
            <a:r>
              <a:rPr lang="en-GB" sz="1400" dirty="0" err="1"/>
              <a:t>teststeps</a:t>
            </a:r>
            <a:r>
              <a:rPr lang="en-GB" sz="1400" dirty="0"/>
              <a:t> in </a:t>
            </a:r>
            <a:r>
              <a:rPr lang="en-GB" sz="1400" dirty="0" err="1"/>
              <a:t>testSuite</a:t>
            </a:r>
            <a:r>
              <a:rPr lang="en-GB" sz="1400" dirty="0"/>
              <a:t>  “</a:t>
            </a:r>
            <a:r>
              <a:rPr lang="en-GB" sz="1400" dirty="0" err="1"/>
              <a:t>CountriesService</a:t>
            </a:r>
            <a:r>
              <a:rPr lang="en-GB" sz="1400" dirty="0"/>
              <a:t>-Invalid-Messages-</a:t>
            </a:r>
            <a:r>
              <a:rPr lang="en-GB" sz="1400" dirty="0" err="1"/>
              <a:t>TestSuite</a:t>
            </a:r>
            <a:r>
              <a:rPr lang="en-GB" sz="1400" dirty="0"/>
              <a:t>”. </a:t>
            </a:r>
            <a:endParaRPr lang="en-US" sz="1400" dirty="0"/>
          </a:p>
          <a:p>
            <a:pPr marL="0" indent="0">
              <a:lnSpc>
                <a:spcPts val="2000"/>
              </a:lnSpc>
              <a:buNone/>
            </a:pPr>
            <a:r>
              <a:rPr lang="en-US" sz="1400" dirty="0"/>
              <a:t>All </a:t>
            </a:r>
            <a:r>
              <a:rPr lang="en-US" sz="1400" dirty="0" err="1"/>
              <a:t>teststeps</a:t>
            </a:r>
            <a:r>
              <a:rPr lang="en-US" sz="1400" dirty="0"/>
              <a:t> should succeed:</a:t>
            </a:r>
          </a:p>
          <a:p>
            <a:pPr marL="0" indent="0">
              <a:lnSpc>
                <a:spcPts val="2000"/>
              </a:lnSpc>
              <a:buNone/>
            </a:pPr>
            <a:endParaRPr lang="en-US"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78</a:t>
            </a:fld>
            <a:endParaRPr lang="nl-NL"/>
          </a:p>
        </p:txBody>
      </p:sp>
      <p:pic>
        <p:nvPicPr>
          <p:cNvPr id="7" name="Afbeelding 6">
            <a:extLst>
              <a:ext uri="{FF2B5EF4-FFF2-40B4-BE49-F238E27FC236}">
                <a16:creationId xmlns:a16="http://schemas.microsoft.com/office/drawing/2014/main" id="{0A848E16-B697-4E3F-94F8-D0D244F854DA}"/>
              </a:ext>
            </a:extLst>
          </p:cNvPr>
          <p:cNvPicPr>
            <a:picLocks noChangeAspect="1"/>
          </p:cNvPicPr>
          <p:nvPr/>
        </p:nvPicPr>
        <p:blipFill>
          <a:blip r:embed="rId2"/>
          <a:stretch>
            <a:fillRect/>
          </a:stretch>
        </p:blipFill>
        <p:spPr>
          <a:xfrm>
            <a:off x="975360" y="3835277"/>
            <a:ext cx="4352778" cy="2525373"/>
          </a:xfrm>
          <a:prstGeom prst="rect">
            <a:avLst/>
          </a:prstGeom>
        </p:spPr>
      </p:pic>
    </p:spTree>
    <p:extLst>
      <p:ext uri="{BB962C8B-B14F-4D97-AF65-F5344CB8AC3E}">
        <p14:creationId xmlns:p14="http://schemas.microsoft.com/office/powerpoint/2010/main" val="2489720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Now</a:t>
            </a:r>
            <a:r>
              <a:rPr lang="nl-NL" dirty="0"/>
              <a:t> we have </a:t>
            </a:r>
            <a:r>
              <a:rPr lang="nl-NL" dirty="0" err="1"/>
              <a:t>succesfully</a:t>
            </a:r>
            <a:r>
              <a:rPr lang="nl-NL" dirty="0"/>
              <a:t> </a:t>
            </a:r>
            <a:r>
              <a:rPr lang="nl-NL" dirty="0" err="1"/>
              <a:t>created</a:t>
            </a:r>
            <a:r>
              <a:rPr lang="nl-NL" dirty="0"/>
              <a:t> </a:t>
            </a:r>
            <a:r>
              <a:rPr lang="nl-NL" dirty="0" err="1"/>
              <a:t>the</a:t>
            </a:r>
            <a:r>
              <a:rPr lang="nl-NL" dirty="0"/>
              <a:t> code </a:t>
            </a:r>
            <a:r>
              <a:rPr lang="nl-NL" dirty="0" err="1"/>
              <a:t>to</a:t>
            </a:r>
            <a:endParaRPr lang="nl-NL" dirty="0"/>
          </a:p>
          <a:p>
            <a:pPr>
              <a:lnSpc>
                <a:spcPts val="2000"/>
              </a:lnSpc>
              <a:buFontTx/>
              <a:buChar char="-"/>
            </a:pPr>
            <a:r>
              <a:rPr lang="nl-NL" dirty="0" err="1"/>
              <a:t>Validate</a:t>
            </a:r>
            <a:r>
              <a:rPr lang="nl-NL" dirty="0"/>
              <a:t> </a:t>
            </a:r>
            <a:r>
              <a:rPr lang="nl-NL" dirty="0" err="1"/>
              <a:t>the</a:t>
            </a:r>
            <a:r>
              <a:rPr lang="nl-NL" dirty="0"/>
              <a:t> </a:t>
            </a:r>
            <a:r>
              <a:rPr lang="nl-NL" dirty="0" err="1"/>
              <a:t>message</a:t>
            </a:r>
            <a:endParaRPr lang="nl-NL" dirty="0"/>
          </a:p>
          <a:p>
            <a:pPr>
              <a:lnSpc>
                <a:spcPts val="2000"/>
              </a:lnSpc>
              <a:buFontTx/>
              <a:buChar char="-"/>
            </a:pPr>
            <a:r>
              <a:rPr lang="nl-NL" dirty="0"/>
              <a:t>Construct </a:t>
            </a:r>
            <a:r>
              <a:rPr lang="nl-NL" dirty="0" err="1"/>
              <a:t>the</a:t>
            </a:r>
            <a:r>
              <a:rPr lang="nl-NL" dirty="0"/>
              <a:t> </a:t>
            </a:r>
            <a:r>
              <a:rPr lang="nl-NL" dirty="0" err="1"/>
              <a:t>endpoint</a:t>
            </a:r>
            <a:r>
              <a:rPr lang="nl-NL" dirty="0"/>
              <a:t> </a:t>
            </a:r>
            <a:r>
              <a:rPr lang="nl-NL" dirty="0" err="1"/>
              <a:t>uri</a:t>
            </a:r>
            <a:r>
              <a:rPr lang="nl-NL" dirty="0"/>
              <a:t> </a:t>
            </a:r>
            <a:r>
              <a:rPr lang="nl-NL" dirty="0" err="1"/>
              <a:t>based</a:t>
            </a:r>
            <a:r>
              <a:rPr lang="nl-NL" dirty="0"/>
              <a:t> on </a:t>
            </a:r>
            <a:r>
              <a:rPr lang="nl-NL" dirty="0" err="1"/>
              <a:t>the</a:t>
            </a:r>
            <a:r>
              <a:rPr lang="nl-NL" dirty="0"/>
              <a:t> </a:t>
            </a:r>
            <a:r>
              <a:rPr lang="nl-NL" dirty="0" err="1"/>
              <a:t>messagecontent</a:t>
            </a:r>
            <a:endParaRPr lang="nl-NL" dirty="0"/>
          </a:p>
          <a:p>
            <a:pPr>
              <a:lnSpc>
                <a:spcPts val="2000"/>
              </a:lnSpc>
              <a:buFontTx/>
              <a:buChar char="-"/>
            </a:pPr>
            <a:endParaRPr lang="nl-NL" dirty="0"/>
          </a:p>
          <a:p>
            <a:pPr marL="0" indent="0">
              <a:lnSpc>
                <a:spcPts val="2000"/>
              </a:lnSpc>
              <a:buNone/>
            </a:pPr>
            <a:r>
              <a:rPr lang="nl-NL" dirty="0"/>
              <a:t>We are ready </a:t>
            </a:r>
            <a:r>
              <a:rPr lang="nl-NL" dirty="0" err="1"/>
              <a:t>to</a:t>
            </a:r>
            <a:r>
              <a:rPr lang="nl-NL" dirty="0"/>
              <a:t> </a:t>
            </a:r>
            <a:r>
              <a:rPr lang="nl-NL" dirty="0" err="1"/>
              <a:t>create</a:t>
            </a:r>
            <a:r>
              <a:rPr lang="nl-NL" dirty="0"/>
              <a:t> </a:t>
            </a:r>
            <a:r>
              <a:rPr lang="nl-NL" dirty="0" err="1"/>
              <a:t>the</a:t>
            </a:r>
            <a:r>
              <a:rPr lang="nl-NL" dirty="0"/>
              <a:t> </a:t>
            </a:r>
            <a:r>
              <a:rPr lang="nl-NL" dirty="0" err="1"/>
              <a:t>endpoint</a:t>
            </a:r>
            <a:r>
              <a:rPr lang="nl-NL" dirty="0"/>
              <a:t> </a:t>
            </a:r>
            <a:r>
              <a:rPr lang="nl-NL" dirty="0" err="1"/>
              <a:t>so</a:t>
            </a:r>
            <a:r>
              <a:rPr lang="nl-NL" dirty="0"/>
              <a:t> we </a:t>
            </a:r>
            <a:r>
              <a:rPr lang="nl-NL" dirty="0" err="1"/>
              <a:t>can</a:t>
            </a:r>
            <a:r>
              <a:rPr lang="nl-NL" dirty="0"/>
              <a:t> make </a:t>
            </a:r>
            <a:r>
              <a:rPr lang="nl-NL" dirty="0" err="1"/>
              <a:t>the</a:t>
            </a:r>
            <a:r>
              <a:rPr lang="nl-NL" dirty="0"/>
              <a:t> </a:t>
            </a:r>
            <a:r>
              <a:rPr lang="nl-NL" dirty="0" err="1"/>
              <a:t>actual</a:t>
            </a:r>
            <a:r>
              <a:rPr lang="nl-NL" dirty="0"/>
              <a:t> call </a:t>
            </a:r>
            <a:r>
              <a:rPr lang="nl-NL" dirty="0" err="1"/>
              <a:t>to</a:t>
            </a:r>
            <a:r>
              <a:rPr lang="nl-NL" dirty="0"/>
              <a:t> </a:t>
            </a:r>
            <a:r>
              <a:rPr lang="nl-NL" dirty="0" err="1"/>
              <a:t>the</a:t>
            </a:r>
            <a:r>
              <a:rPr lang="nl-NL" dirty="0"/>
              <a:t> backend service.</a:t>
            </a:r>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79</a:t>
            </a:fld>
            <a:endParaRPr lang="nl-NL"/>
          </a:p>
        </p:txBody>
      </p:sp>
    </p:spTree>
    <p:extLst>
      <p:ext uri="{BB962C8B-B14F-4D97-AF65-F5344CB8AC3E}">
        <p14:creationId xmlns:p14="http://schemas.microsoft.com/office/powerpoint/2010/main" val="78228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700078"/>
            <a:ext cx="7749540" cy="4525963"/>
          </a:xfrm>
        </p:spPr>
        <p:txBody>
          <a:bodyPr/>
          <a:lstStyle/>
          <a:p>
            <a:pPr marL="0" indent="0">
              <a:buNone/>
            </a:pPr>
            <a:r>
              <a:rPr lang="nl-NL" b="1" dirty="0"/>
              <a:t>Start </a:t>
            </a:r>
            <a:r>
              <a:rPr lang="nl-NL" b="1" dirty="0" err="1"/>
              <a:t>your</a:t>
            </a:r>
            <a:r>
              <a:rPr lang="nl-NL" b="1" dirty="0"/>
              <a:t> VM </a:t>
            </a:r>
          </a:p>
          <a:p>
            <a:pPr marL="0" indent="0">
              <a:buNone/>
            </a:pPr>
            <a:r>
              <a:rPr lang="nl-NL" dirty="0" err="1"/>
              <a:t>This</a:t>
            </a:r>
            <a:r>
              <a:rPr lang="nl-NL" dirty="0"/>
              <a:t> </a:t>
            </a:r>
            <a:r>
              <a:rPr lang="nl-NL" dirty="0" err="1"/>
              <a:t>can</a:t>
            </a:r>
            <a:r>
              <a:rPr lang="nl-NL" dirty="0"/>
              <a:t> take a few minutes</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a:t>Login as user </a:t>
            </a:r>
            <a:r>
              <a:rPr lang="nl-NL" b="1" dirty="0"/>
              <a:t>wso2am</a:t>
            </a:r>
            <a:r>
              <a:rPr lang="nl-NL" dirty="0"/>
              <a:t> </a:t>
            </a:r>
            <a:r>
              <a:rPr lang="nl-NL" dirty="0" err="1"/>
              <a:t>using</a:t>
            </a:r>
            <a:r>
              <a:rPr lang="nl-NL" dirty="0"/>
              <a:t> password </a:t>
            </a:r>
            <a:r>
              <a:rPr lang="nl-NL" b="1" dirty="0"/>
              <a:t>Welkom123</a:t>
            </a:r>
          </a:p>
          <a:p>
            <a:pPr marL="0" indent="0">
              <a:buNone/>
            </a:pPr>
            <a:endParaRPr lang="nl-NL" dirty="0"/>
          </a:p>
          <a:p>
            <a:pPr marL="0" indent="0">
              <a:buNone/>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a:t>
            </a:fld>
            <a:endParaRPr lang="nl-NL"/>
          </a:p>
        </p:txBody>
      </p:sp>
      <p:pic>
        <p:nvPicPr>
          <p:cNvPr id="7" name="Afbeelding 6">
            <a:extLst>
              <a:ext uri="{FF2B5EF4-FFF2-40B4-BE49-F238E27FC236}">
                <a16:creationId xmlns:a16="http://schemas.microsoft.com/office/drawing/2014/main" id="{83A4B6E4-FAEC-4292-A214-1FAD77A1DEB6}"/>
              </a:ext>
            </a:extLst>
          </p:cNvPr>
          <p:cNvPicPr>
            <a:picLocks noChangeAspect="1"/>
          </p:cNvPicPr>
          <p:nvPr/>
        </p:nvPicPr>
        <p:blipFill>
          <a:blip r:embed="rId2"/>
          <a:stretch>
            <a:fillRect/>
          </a:stretch>
        </p:blipFill>
        <p:spPr>
          <a:xfrm>
            <a:off x="1062731" y="2538365"/>
            <a:ext cx="3825753" cy="1555184"/>
          </a:xfrm>
          <a:prstGeom prst="rect">
            <a:avLst/>
          </a:prstGeom>
        </p:spPr>
      </p:pic>
    </p:spTree>
    <p:extLst>
      <p:ext uri="{BB962C8B-B14F-4D97-AF65-F5344CB8AC3E}">
        <p14:creationId xmlns:p14="http://schemas.microsoft.com/office/powerpoint/2010/main" val="2049286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Create</a:t>
            </a:r>
            <a:r>
              <a:rPr lang="nl-NL" dirty="0"/>
              <a:t> a new </a:t>
            </a:r>
            <a:r>
              <a:rPr lang="nl-NL" dirty="0" err="1"/>
              <a:t>endpoint</a:t>
            </a:r>
            <a:r>
              <a:rPr lang="nl-NL" dirty="0"/>
              <a:t> </a:t>
            </a:r>
            <a:r>
              <a:rPr lang="nl-NL" dirty="0" err="1"/>
              <a:t>called</a:t>
            </a:r>
            <a:r>
              <a:rPr lang="nl-NL" dirty="0"/>
              <a:t> “</a:t>
            </a:r>
            <a:r>
              <a:rPr lang="nl-NL" dirty="0" err="1"/>
              <a:t>RestCountriesEP</a:t>
            </a:r>
            <a:r>
              <a:rPr lang="nl-NL" dirty="0"/>
              <a:t>”</a:t>
            </a:r>
          </a:p>
          <a:p>
            <a:pPr marL="0" indent="0">
              <a:lnSpc>
                <a:spcPts val="2000"/>
              </a:lnSpc>
              <a:buNone/>
            </a:pPr>
            <a:r>
              <a:rPr lang="nl-NL" sz="1400" dirty="0" err="1"/>
              <a:t>Endpointtype</a:t>
            </a:r>
            <a:r>
              <a:rPr lang="nl-NL" sz="1400" dirty="0"/>
              <a:t>: </a:t>
            </a:r>
            <a:r>
              <a:rPr lang="nl-NL" sz="1400" b="1" dirty="0"/>
              <a:t>HTTP </a:t>
            </a:r>
            <a:r>
              <a:rPr lang="nl-NL" sz="1400" b="1" dirty="0" err="1"/>
              <a:t>Endpoint</a:t>
            </a:r>
            <a:endParaRPr lang="nl-NL" sz="1400" b="1" dirty="0"/>
          </a:p>
          <a:p>
            <a:pPr marL="0" indent="0">
              <a:lnSpc>
                <a:spcPts val="2000"/>
              </a:lnSpc>
              <a:buNone/>
            </a:pPr>
            <a:r>
              <a:rPr lang="nl-NL" sz="1400" dirty="0"/>
              <a:t>URI Template: </a:t>
            </a:r>
            <a:r>
              <a:rPr lang="nl-NL" sz="1400" b="1" dirty="0"/>
              <a:t>https://restcountries.eu/rest/v2/{+uri.var.queryparam}</a:t>
            </a:r>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80</a:t>
            </a:fld>
            <a:endParaRPr lang="nl-NL"/>
          </a:p>
        </p:txBody>
      </p:sp>
      <p:pic>
        <p:nvPicPr>
          <p:cNvPr id="7" name="Afbeelding 6">
            <a:extLst>
              <a:ext uri="{FF2B5EF4-FFF2-40B4-BE49-F238E27FC236}">
                <a16:creationId xmlns:a16="http://schemas.microsoft.com/office/drawing/2014/main" id="{06ED4825-AD13-4D0B-A81D-4CB5A5B05207}"/>
              </a:ext>
            </a:extLst>
          </p:cNvPr>
          <p:cNvPicPr>
            <a:picLocks noChangeAspect="1"/>
          </p:cNvPicPr>
          <p:nvPr/>
        </p:nvPicPr>
        <p:blipFill>
          <a:blip r:embed="rId2"/>
          <a:stretch>
            <a:fillRect/>
          </a:stretch>
        </p:blipFill>
        <p:spPr>
          <a:xfrm>
            <a:off x="975360" y="2616758"/>
            <a:ext cx="4571001" cy="1167921"/>
          </a:xfrm>
          <a:prstGeom prst="rect">
            <a:avLst/>
          </a:prstGeom>
        </p:spPr>
      </p:pic>
      <p:pic>
        <p:nvPicPr>
          <p:cNvPr id="8" name="Afbeelding 7">
            <a:extLst>
              <a:ext uri="{FF2B5EF4-FFF2-40B4-BE49-F238E27FC236}">
                <a16:creationId xmlns:a16="http://schemas.microsoft.com/office/drawing/2014/main" id="{848F1281-A20B-40CC-92B4-554462079718}"/>
              </a:ext>
            </a:extLst>
          </p:cNvPr>
          <p:cNvPicPr>
            <a:picLocks noChangeAspect="1"/>
          </p:cNvPicPr>
          <p:nvPr/>
        </p:nvPicPr>
        <p:blipFill>
          <a:blip r:embed="rId3"/>
          <a:stretch>
            <a:fillRect/>
          </a:stretch>
        </p:blipFill>
        <p:spPr>
          <a:xfrm>
            <a:off x="975360" y="3887390"/>
            <a:ext cx="2423319" cy="2281577"/>
          </a:xfrm>
          <a:prstGeom prst="rect">
            <a:avLst/>
          </a:prstGeom>
        </p:spPr>
      </p:pic>
      <p:pic>
        <p:nvPicPr>
          <p:cNvPr id="9" name="Afbeelding 8">
            <a:extLst>
              <a:ext uri="{FF2B5EF4-FFF2-40B4-BE49-F238E27FC236}">
                <a16:creationId xmlns:a16="http://schemas.microsoft.com/office/drawing/2014/main" id="{E987C071-129D-4FCE-A3F7-7E92C1D9A2D8}"/>
              </a:ext>
            </a:extLst>
          </p:cNvPr>
          <p:cNvPicPr>
            <a:picLocks noChangeAspect="1"/>
          </p:cNvPicPr>
          <p:nvPr/>
        </p:nvPicPr>
        <p:blipFill>
          <a:blip r:embed="rId4"/>
          <a:stretch>
            <a:fillRect/>
          </a:stretch>
        </p:blipFill>
        <p:spPr>
          <a:xfrm>
            <a:off x="3462200" y="3897925"/>
            <a:ext cx="2399513" cy="2281578"/>
          </a:xfrm>
          <a:prstGeom prst="rect">
            <a:avLst/>
          </a:prstGeom>
        </p:spPr>
      </p:pic>
    </p:spTree>
    <p:extLst>
      <p:ext uri="{BB962C8B-B14F-4D97-AF65-F5344CB8AC3E}">
        <p14:creationId xmlns:p14="http://schemas.microsoft.com/office/powerpoint/2010/main" val="337042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Call </a:t>
            </a:r>
            <a:r>
              <a:rPr lang="nl-NL" dirty="0" err="1"/>
              <a:t>the</a:t>
            </a:r>
            <a:r>
              <a:rPr lang="nl-NL" dirty="0"/>
              <a:t> </a:t>
            </a:r>
            <a:r>
              <a:rPr lang="nl-NL" dirty="0" err="1"/>
              <a:t>endpoint</a:t>
            </a:r>
            <a:r>
              <a:rPr lang="nl-NL" dirty="0"/>
              <a:t> </a:t>
            </a:r>
            <a:r>
              <a:rPr lang="nl-NL" dirty="0" err="1"/>
              <a:t>from</a:t>
            </a:r>
            <a:r>
              <a:rPr lang="nl-NL" dirty="0"/>
              <a:t> </a:t>
            </a:r>
            <a:r>
              <a:rPr lang="nl-NL" dirty="0" err="1"/>
              <a:t>our</a:t>
            </a:r>
            <a:r>
              <a:rPr lang="nl-NL" dirty="0"/>
              <a:t> proxy service.</a:t>
            </a:r>
          </a:p>
          <a:p>
            <a:pPr marL="0" indent="0">
              <a:lnSpc>
                <a:spcPts val="2000"/>
              </a:lnSpc>
              <a:buNone/>
            </a:pPr>
            <a:r>
              <a:rPr lang="nl-NL" dirty="0"/>
              <a:t>The </a:t>
            </a:r>
            <a:r>
              <a:rPr lang="nl-NL" dirty="0" err="1"/>
              <a:t>respond</a:t>
            </a:r>
            <a:r>
              <a:rPr lang="nl-NL" dirty="0"/>
              <a:t> mediator was </a:t>
            </a:r>
            <a:r>
              <a:rPr lang="nl-NL" dirty="0" err="1"/>
              <a:t>very</a:t>
            </a:r>
            <a:r>
              <a:rPr lang="nl-NL" dirty="0"/>
              <a:t> </a:t>
            </a:r>
            <a:r>
              <a:rPr lang="nl-NL" dirty="0" err="1"/>
              <a:t>usefull</a:t>
            </a:r>
            <a:r>
              <a:rPr lang="nl-NL" dirty="0"/>
              <a:t> </a:t>
            </a:r>
            <a:r>
              <a:rPr lang="nl-NL" dirty="0" err="1"/>
              <a:t>for</a:t>
            </a:r>
            <a:r>
              <a:rPr lang="nl-NL" dirty="0"/>
              <a:t> </a:t>
            </a:r>
            <a:r>
              <a:rPr lang="nl-NL" dirty="0" err="1"/>
              <a:t>testing</a:t>
            </a:r>
            <a:r>
              <a:rPr lang="nl-NL" dirty="0"/>
              <a:t> but </a:t>
            </a:r>
            <a:r>
              <a:rPr lang="nl-NL" dirty="0" err="1"/>
              <a:t>now</a:t>
            </a:r>
            <a:r>
              <a:rPr lang="nl-NL" dirty="0"/>
              <a:t> we do </a:t>
            </a:r>
            <a:r>
              <a:rPr lang="nl-NL" dirty="0" err="1"/>
              <a:t>not</a:t>
            </a:r>
            <a:r>
              <a:rPr lang="nl-NL" dirty="0"/>
              <a:t> </a:t>
            </a:r>
            <a:r>
              <a:rPr lang="nl-NL" dirty="0" err="1"/>
              <a:t>need</a:t>
            </a:r>
            <a:r>
              <a:rPr lang="nl-NL" dirty="0"/>
              <a:t> </a:t>
            </a:r>
            <a:r>
              <a:rPr lang="nl-NL" dirty="0" err="1"/>
              <a:t>it</a:t>
            </a:r>
            <a:r>
              <a:rPr lang="nl-NL" dirty="0"/>
              <a:t> </a:t>
            </a:r>
            <a:r>
              <a:rPr lang="nl-NL" dirty="0" err="1"/>
              <a:t>anymore</a:t>
            </a:r>
            <a:r>
              <a:rPr lang="nl-NL" dirty="0"/>
              <a:t>.</a:t>
            </a:r>
          </a:p>
          <a:p>
            <a:pPr marL="0" indent="0">
              <a:lnSpc>
                <a:spcPts val="2000"/>
              </a:lnSpc>
              <a:buNone/>
            </a:pPr>
            <a:endParaRPr lang="nl-NL" dirty="0"/>
          </a:p>
          <a:p>
            <a:pPr marL="0" indent="0">
              <a:lnSpc>
                <a:spcPts val="2000"/>
              </a:lnSpc>
              <a:buNone/>
            </a:pPr>
            <a:r>
              <a:rPr lang="nl-NL" dirty="0" err="1"/>
              <a:t>Remove</a:t>
            </a:r>
            <a:r>
              <a:rPr lang="nl-NL" dirty="0"/>
              <a:t> </a:t>
            </a:r>
            <a:r>
              <a:rPr lang="nl-NL" dirty="0" err="1"/>
              <a:t>the</a:t>
            </a:r>
            <a:r>
              <a:rPr lang="nl-NL" dirty="0"/>
              <a:t> </a:t>
            </a:r>
            <a:r>
              <a:rPr lang="nl-NL" dirty="0" err="1"/>
              <a:t>respond</a:t>
            </a:r>
            <a:r>
              <a:rPr lang="nl-NL" dirty="0"/>
              <a:t> mediator.</a:t>
            </a:r>
          </a:p>
          <a:p>
            <a:pPr marL="0" indent="0">
              <a:lnSpc>
                <a:spcPts val="2000"/>
              </a:lnSpc>
              <a:buNone/>
            </a:pPr>
            <a:endParaRPr lang="nl-NL" dirty="0"/>
          </a:p>
          <a:p>
            <a:pPr marL="0" indent="0">
              <a:lnSpc>
                <a:spcPts val="2000"/>
              </a:lnSpc>
              <a:buNone/>
            </a:pPr>
            <a:r>
              <a:rPr lang="nl-NL" dirty="0"/>
              <a:t> </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81</a:t>
            </a:fld>
            <a:endParaRPr lang="nl-NL"/>
          </a:p>
        </p:txBody>
      </p:sp>
      <p:pic>
        <p:nvPicPr>
          <p:cNvPr id="10" name="Afbeelding 9">
            <a:extLst>
              <a:ext uri="{FF2B5EF4-FFF2-40B4-BE49-F238E27FC236}">
                <a16:creationId xmlns:a16="http://schemas.microsoft.com/office/drawing/2014/main" id="{7703AE73-6007-4838-8013-CBE5D7D2A08A}"/>
              </a:ext>
            </a:extLst>
          </p:cNvPr>
          <p:cNvPicPr>
            <a:picLocks noChangeAspect="1"/>
          </p:cNvPicPr>
          <p:nvPr/>
        </p:nvPicPr>
        <p:blipFill>
          <a:blip r:embed="rId2"/>
          <a:stretch>
            <a:fillRect/>
          </a:stretch>
        </p:blipFill>
        <p:spPr>
          <a:xfrm>
            <a:off x="1062731" y="3232272"/>
            <a:ext cx="2120084" cy="2027597"/>
          </a:xfrm>
          <a:prstGeom prst="rect">
            <a:avLst/>
          </a:prstGeom>
        </p:spPr>
      </p:pic>
    </p:spTree>
    <p:extLst>
      <p:ext uri="{BB962C8B-B14F-4D97-AF65-F5344CB8AC3E}">
        <p14:creationId xmlns:p14="http://schemas.microsoft.com/office/powerpoint/2010/main" val="416592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a:lnSpc>
                <a:spcPts val="2000"/>
              </a:lnSpc>
              <a:buFontTx/>
              <a:buChar char="-"/>
            </a:pPr>
            <a:r>
              <a:rPr lang="nl-NL" dirty="0" err="1"/>
              <a:t>Remove</a:t>
            </a:r>
            <a:r>
              <a:rPr lang="nl-NL" dirty="0"/>
              <a:t> http header: Accept-</a:t>
            </a:r>
            <a:r>
              <a:rPr lang="nl-NL" dirty="0" err="1"/>
              <a:t>Encoding</a:t>
            </a:r>
            <a:endParaRPr lang="nl-NL" dirty="0"/>
          </a:p>
          <a:p>
            <a:pPr>
              <a:lnSpc>
                <a:spcPts val="2000"/>
              </a:lnSpc>
              <a:buFontTx/>
              <a:buChar char="-"/>
            </a:pPr>
            <a:r>
              <a:rPr lang="nl-NL" dirty="0"/>
              <a:t>Set http header Accept : (</a:t>
            </a:r>
            <a:r>
              <a:rPr lang="nl-NL" dirty="0" err="1"/>
              <a:t>value</a:t>
            </a:r>
            <a:r>
              <a:rPr lang="nl-NL" dirty="0"/>
              <a:t>=</a:t>
            </a:r>
            <a:r>
              <a:rPr lang="nl-NL" dirty="0" err="1"/>
              <a:t>application</a:t>
            </a:r>
            <a:r>
              <a:rPr lang="nl-NL" dirty="0"/>
              <a:t>/</a:t>
            </a:r>
            <a:r>
              <a:rPr lang="nl-NL" dirty="0" err="1"/>
              <a:t>json</a:t>
            </a:r>
            <a:r>
              <a:rPr lang="nl-NL" dirty="0"/>
              <a:t>), </a:t>
            </a:r>
            <a:r>
              <a:rPr lang="nl-NL" dirty="0" err="1"/>
              <a:t>this</a:t>
            </a:r>
            <a:r>
              <a:rPr lang="nl-NL" dirty="0"/>
              <a:t> </a:t>
            </a:r>
            <a:r>
              <a:rPr lang="nl-NL" dirty="0" err="1"/>
              <a:t>will</a:t>
            </a:r>
            <a:r>
              <a:rPr lang="nl-NL" dirty="0"/>
              <a:t> </a:t>
            </a:r>
            <a:r>
              <a:rPr lang="nl-NL" dirty="0" err="1"/>
              <a:t>tell</a:t>
            </a:r>
            <a:r>
              <a:rPr lang="nl-NL" dirty="0"/>
              <a:t> </a:t>
            </a:r>
            <a:r>
              <a:rPr lang="nl-NL" dirty="0" err="1"/>
              <a:t>our</a:t>
            </a:r>
            <a:r>
              <a:rPr lang="nl-NL" dirty="0"/>
              <a:t> </a:t>
            </a:r>
            <a:r>
              <a:rPr lang="nl-NL" dirty="0" err="1"/>
              <a:t>esb</a:t>
            </a:r>
            <a:r>
              <a:rPr lang="nl-NL" dirty="0"/>
              <a:t> </a:t>
            </a:r>
            <a:r>
              <a:rPr lang="nl-NL" dirty="0" err="1"/>
              <a:t>that</a:t>
            </a:r>
            <a:r>
              <a:rPr lang="nl-NL" dirty="0"/>
              <a:t> we </a:t>
            </a:r>
            <a:r>
              <a:rPr lang="nl-NL" dirty="0" err="1"/>
              <a:t>can</a:t>
            </a:r>
            <a:r>
              <a:rPr lang="nl-NL" dirty="0"/>
              <a:t> </a:t>
            </a:r>
            <a:r>
              <a:rPr lang="nl-NL" dirty="0" err="1"/>
              <a:t>expect</a:t>
            </a:r>
            <a:r>
              <a:rPr lang="nl-NL" dirty="0"/>
              <a:t> </a:t>
            </a:r>
            <a:r>
              <a:rPr lang="nl-NL" dirty="0" err="1"/>
              <a:t>json</a:t>
            </a:r>
            <a:r>
              <a:rPr lang="nl-NL" dirty="0"/>
              <a:t> </a:t>
            </a:r>
            <a:r>
              <a:rPr lang="nl-NL" dirty="0" err="1"/>
              <a:t>payload</a:t>
            </a:r>
            <a:r>
              <a:rPr lang="nl-NL" dirty="0"/>
              <a:t> as response.</a:t>
            </a:r>
          </a:p>
          <a:p>
            <a:pPr>
              <a:lnSpc>
                <a:spcPts val="2000"/>
              </a:lnSpc>
              <a:buFontTx/>
              <a:buChar char="-"/>
            </a:pPr>
            <a:r>
              <a:rPr lang="nl-NL" dirty="0" err="1"/>
              <a:t>Send</a:t>
            </a:r>
            <a:r>
              <a:rPr lang="nl-NL" dirty="0"/>
              <a:t> </a:t>
            </a:r>
            <a:r>
              <a:rPr lang="nl-NL" dirty="0" err="1"/>
              <a:t>the</a:t>
            </a:r>
            <a:r>
              <a:rPr lang="nl-NL" dirty="0"/>
              <a:t> </a:t>
            </a:r>
            <a:r>
              <a:rPr lang="nl-NL" dirty="0" err="1"/>
              <a:t>message</a:t>
            </a:r>
            <a:r>
              <a:rPr lang="nl-NL" dirty="0"/>
              <a:t> </a:t>
            </a:r>
            <a:r>
              <a:rPr lang="nl-NL" dirty="0" err="1"/>
              <a:t>using</a:t>
            </a:r>
            <a:r>
              <a:rPr lang="nl-NL" dirty="0"/>
              <a:t> </a:t>
            </a:r>
            <a:r>
              <a:rPr lang="nl-NL" dirty="0" err="1"/>
              <a:t>named</a:t>
            </a:r>
            <a:r>
              <a:rPr lang="nl-NL" dirty="0"/>
              <a:t> </a:t>
            </a:r>
            <a:r>
              <a:rPr lang="nl-NL" dirty="0" err="1"/>
              <a:t>endpoint</a:t>
            </a:r>
            <a:r>
              <a:rPr lang="nl-NL" dirty="0"/>
              <a:t> </a:t>
            </a:r>
            <a:r>
              <a:rPr lang="nl-NL" dirty="0" err="1"/>
              <a:t>RestCountriesEP</a:t>
            </a:r>
            <a:endParaRPr lang="nl-NL" dirty="0"/>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82</a:t>
            </a:fld>
            <a:endParaRPr lang="nl-NL"/>
          </a:p>
        </p:txBody>
      </p:sp>
      <p:pic>
        <p:nvPicPr>
          <p:cNvPr id="7" name="Afbeelding 6">
            <a:extLst>
              <a:ext uri="{FF2B5EF4-FFF2-40B4-BE49-F238E27FC236}">
                <a16:creationId xmlns:a16="http://schemas.microsoft.com/office/drawing/2014/main" id="{65E868D1-9515-4551-895E-5A1AAA9150AA}"/>
              </a:ext>
            </a:extLst>
          </p:cNvPr>
          <p:cNvPicPr>
            <a:picLocks noChangeAspect="1"/>
          </p:cNvPicPr>
          <p:nvPr/>
        </p:nvPicPr>
        <p:blipFill>
          <a:blip r:embed="rId2"/>
          <a:stretch>
            <a:fillRect/>
          </a:stretch>
        </p:blipFill>
        <p:spPr>
          <a:xfrm>
            <a:off x="1214437" y="3838575"/>
            <a:ext cx="6715125" cy="1466850"/>
          </a:xfrm>
          <a:prstGeom prst="rect">
            <a:avLst/>
          </a:prstGeom>
        </p:spPr>
      </p:pic>
    </p:spTree>
    <p:extLst>
      <p:ext uri="{BB962C8B-B14F-4D97-AF65-F5344CB8AC3E}">
        <p14:creationId xmlns:p14="http://schemas.microsoft.com/office/powerpoint/2010/main" val="4204308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Remove</a:t>
            </a:r>
            <a:r>
              <a:rPr lang="nl-NL" dirty="0"/>
              <a:t> Accept-</a:t>
            </a:r>
            <a:r>
              <a:rPr lang="nl-NL" dirty="0" err="1"/>
              <a:t>Encoding</a:t>
            </a:r>
            <a:r>
              <a:rPr lang="nl-NL" dirty="0"/>
              <a:t> header</a:t>
            </a:r>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83</a:t>
            </a:fld>
            <a:endParaRPr lang="nl-NL"/>
          </a:p>
        </p:txBody>
      </p:sp>
      <p:grpSp>
        <p:nvGrpSpPr>
          <p:cNvPr id="13" name="Groep 12">
            <a:extLst>
              <a:ext uri="{FF2B5EF4-FFF2-40B4-BE49-F238E27FC236}">
                <a16:creationId xmlns:a16="http://schemas.microsoft.com/office/drawing/2014/main" id="{618FCB34-BF82-41E0-89FC-2B0F4344EBCE}"/>
              </a:ext>
            </a:extLst>
          </p:cNvPr>
          <p:cNvGrpSpPr/>
          <p:nvPr/>
        </p:nvGrpSpPr>
        <p:grpSpPr>
          <a:xfrm>
            <a:off x="809625" y="2071321"/>
            <a:ext cx="7524750" cy="3678311"/>
            <a:chOff x="809625" y="2071321"/>
            <a:chExt cx="7524750" cy="3678311"/>
          </a:xfrm>
        </p:grpSpPr>
        <p:pic>
          <p:nvPicPr>
            <p:cNvPr id="8" name="Afbeelding 7">
              <a:extLst>
                <a:ext uri="{FF2B5EF4-FFF2-40B4-BE49-F238E27FC236}">
                  <a16:creationId xmlns:a16="http://schemas.microsoft.com/office/drawing/2014/main" id="{5D22E4EC-C59D-44E3-98FC-5520E205522F}"/>
                </a:ext>
              </a:extLst>
            </p:cNvPr>
            <p:cNvPicPr>
              <a:picLocks noChangeAspect="1"/>
            </p:cNvPicPr>
            <p:nvPr/>
          </p:nvPicPr>
          <p:blipFill>
            <a:blip r:embed="rId2"/>
            <a:stretch>
              <a:fillRect/>
            </a:stretch>
          </p:blipFill>
          <p:spPr>
            <a:xfrm>
              <a:off x="975360" y="3386186"/>
              <a:ext cx="3600450" cy="1781175"/>
            </a:xfrm>
            <a:prstGeom prst="rect">
              <a:avLst/>
            </a:prstGeom>
          </p:spPr>
        </p:pic>
        <p:pic>
          <p:nvPicPr>
            <p:cNvPr id="7" name="Afbeelding 6">
              <a:extLst>
                <a:ext uri="{FF2B5EF4-FFF2-40B4-BE49-F238E27FC236}">
                  <a16:creationId xmlns:a16="http://schemas.microsoft.com/office/drawing/2014/main" id="{65E868D1-9515-4551-895E-5A1AAA9150AA}"/>
                </a:ext>
              </a:extLst>
            </p:cNvPr>
            <p:cNvPicPr>
              <a:picLocks noChangeAspect="1"/>
            </p:cNvPicPr>
            <p:nvPr/>
          </p:nvPicPr>
          <p:blipFill>
            <a:blip r:embed="rId3"/>
            <a:stretch>
              <a:fillRect/>
            </a:stretch>
          </p:blipFill>
          <p:spPr>
            <a:xfrm>
              <a:off x="975360" y="2071321"/>
              <a:ext cx="6715125" cy="1466850"/>
            </a:xfrm>
            <a:prstGeom prst="rect">
              <a:avLst/>
            </a:prstGeom>
          </p:spPr>
        </p:pic>
        <p:pic>
          <p:nvPicPr>
            <p:cNvPr id="9" name="Afbeelding 8">
              <a:extLst>
                <a:ext uri="{FF2B5EF4-FFF2-40B4-BE49-F238E27FC236}">
                  <a16:creationId xmlns:a16="http://schemas.microsoft.com/office/drawing/2014/main" id="{C624FD69-3CF1-4250-ADC0-D718515391B5}"/>
                </a:ext>
              </a:extLst>
            </p:cNvPr>
            <p:cNvPicPr>
              <a:picLocks noChangeAspect="1"/>
            </p:cNvPicPr>
            <p:nvPr/>
          </p:nvPicPr>
          <p:blipFill>
            <a:blip r:embed="rId4"/>
            <a:stretch>
              <a:fillRect/>
            </a:stretch>
          </p:blipFill>
          <p:spPr>
            <a:xfrm>
              <a:off x="809625" y="5597232"/>
              <a:ext cx="7524750" cy="152400"/>
            </a:xfrm>
            <a:prstGeom prst="rect">
              <a:avLst/>
            </a:prstGeom>
          </p:spPr>
        </p:pic>
        <p:cxnSp>
          <p:nvCxnSpPr>
            <p:cNvPr id="11" name="Rechte verbindingslijn met pijl 10">
              <a:extLst>
                <a:ext uri="{FF2B5EF4-FFF2-40B4-BE49-F238E27FC236}">
                  <a16:creationId xmlns:a16="http://schemas.microsoft.com/office/drawing/2014/main" id="{BDA3F4B1-B042-4AE5-8799-33560BFF110F}"/>
                </a:ext>
              </a:extLst>
            </p:cNvPr>
            <p:cNvCxnSpPr/>
            <p:nvPr/>
          </p:nvCxnSpPr>
          <p:spPr>
            <a:xfrm>
              <a:off x="2215662" y="3200400"/>
              <a:ext cx="0" cy="90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4540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Set Accept header</a:t>
            </a:r>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84</a:t>
            </a:fld>
            <a:endParaRPr lang="nl-NL"/>
          </a:p>
        </p:txBody>
      </p:sp>
      <p:grpSp>
        <p:nvGrpSpPr>
          <p:cNvPr id="17" name="Groep 16">
            <a:extLst>
              <a:ext uri="{FF2B5EF4-FFF2-40B4-BE49-F238E27FC236}">
                <a16:creationId xmlns:a16="http://schemas.microsoft.com/office/drawing/2014/main" id="{FE3DBA4D-22AA-4AF0-BB94-5DAEDC77CED5}"/>
              </a:ext>
            </a:extLst>
          </p:cNvPr>
          <p:cNvGrpSpPr/>
          <p:nvPr/>
        </p:nvGrpSpPr>
        <p:grpSpPr>
          <a:xfrm>
            <a:off x="809625" y="2215296"/>
            <a:ext cx="7524750" cy="4108547"/>
            <a:chOff x="809625" y="2215296"/>
            <a:chExt cx="7524750" cy="4108547"/>
          </a:xfrm>
        </p:grpSpPr>
        <p:pic>
          <p:nvPicPr>
            <p:cNvPr id="10" name="Afbeelding 9">
              <a:extLst>
                <a:ext uri="{FF2B5EF4-FFF2-40B4-BE49-F238E27FC236}">
                  <a16:creationId xmlns:a16="http://schemas.microsoft.com/office/drawing/2014/main" id="{EA981EB6-7DA0-483A-A517-541B1B390461}"/>
                </a:ext>
              </a:extLst>
            </p:cNvPr>
            <p:cNvPicPr>
              <a:picLocks noChangeAspect="1"/>
            </p:cNvPicPr>
            <p:nvPr/>
          </p:nvPicPr>
          <p:blipFill>
            <a:blip r:embed="rId2"/>
            <a:stretch>
              <a:fillRect/>
            </a:stretch>
          </p:blipFill>
          <p:spPr>
            <a:xfrm>
              <a:off x="975361" y="2215296"/>
              <a:ext cx="6141700" cy="1415928"/>
            </a:xfrm>
            <a:prstGeom prst="rect">
              <a:avLst/>
            </a:prstGeom>
          </p:spPr>
        </p:pic>
        <p:pic>
          <p:nvPicPr>
            <p:cNvPr id="13" name="Afbeelding 12">
              <a:extLst>
                <a:ext uri="{FF2B5EF4-FFF2-40B4-BE49-F238E27FC236}">
                  <a16:creationId xmlns:a16="http://schemas.microsoft.com/office/drawing/2014/main" id="{83528055-DDF4-4E5D-9DEC-CBE5029A1EAE}"/>
                </a:ext>
              </a:extLst>
            </p:cNvPr>
            <p:cNvPicPr>
              <a:picLocks noChangeAspect="1"/>
            </p:cNvPicPr>
            <p:nvPr/>
          </p:nvPicPr>
          <p:blipFill>
            <a:blip r:embed="rId3"/>
            <a:stretch>
              <a:fillRect/>
            </a:stretch>
          </p:blipFill>
          <p:spPr>
            <a:xfrm>
              <a:off x="880285" y="3429000"/>
              <a:ext cx="2790825" cy="2562225"/>
            </a:xfrm>
            <a:prstGeom prst="rect">
              <a:avLst/>
            </a:prstGeom>
          </p:spPr>
        </p:pic>
        <p:pic>
          <p:nvPicPr>
            <p:cNvPr id="14" name="Afbeelding 13">
              <a:extLst>
                <a:ext uri="{FF2B5EF4-FFF2-40B4-BE49-F238E27FC236}">
                  <a16:creationId xmlns:a16="http://schemas.microsoft.com/office/drawing/2014/main" id="{F454F327-39F1-41B0-BD11-B6CFCA673140}"/>
                </a:ext>
              </a:extLst>
            </p:cNvPr>
            <p:cNvPicPr>
              <a:picLocks noChangeAspect="1"/>
            </p:cNvPicPr>
            <p:nvPr/>
          </p:nvPicPr>
          <p:blipFill>
            <a:blip r:embed="rId4"/>
            <a:stretch>
              <a:fillRect/>
            </a:stretch>
          </p:blipFill>
          <p:spPr>
            <a:xfrm>
              <a:off x="809625" y="6161918"/>
              <a:ext cx="7524750" cy="161925"/>
            </a:xfrm>
            <a:prstGeom prst="rect">
              <a:avLst/>
            </a:prstGeom>
          </p:spPr>
        </p:pic>
        <p:cxnSp>
          <p:nvCxnSpPr>
            <p:cNvPr id="16" name="Rechte verbindingslijn met pijl 15">
              <a:extLst>
                <a:ext uri="{FF2B5EF4-FFF2-40B4-BE49-F238E27FC236}">
                  <a16:creationId xmlns:a16="http://schemas.microsoft.com/office/drawing/2014/main" id="{F44A2B9B-4619-4772-BAF1-837D77C468D5}"/>
                </a:ext>
              </a:extLst>
            </p:cNvPr>
            <p:cNvCxnSpPr/>
            <p:nvPr/>
          </p:nvCxnSpPr>
          <p:spPr>
            <a:xfrm flipH="1">
              <a:off x="2743200" y="3332285"/>
              <a:ext cx="927910" cy="58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89110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Send</a:t>
            </a:r>
            <a:r>
              <a:rPr lang="nl-NL" dirty="0"/>
              <a:t> </a:t>
            </a:r>
            <a:r>
              <a:rPr lang="nl-NL" dirty="0" err="1"/>
              <a:t>the</a:t>
            </a:r>
            <a:r>
              <a:rPr lang="nl-NL" dirty="0"/>
              <a:t> </a:t>
            </a:r>
            <a:r>
              <a:rPr lang="nl-NL" dirty="0" err="1"/>
              <a:t>message</a:t>
            </a:r>
            <a:r>
              <a:rPr lang="nl-NL" dirty="0"/>
              <a:t> </a:t>
            </a:r>
            <a:r>
              <a:rPr lang="nl-NL" dirty="0" err="1"/>
              <a:t>to</a:t>
            </a:r>
            <a:r>
              <a:rPr lang="nl-NL" dirty="0"/>
              <a:t> </a:t>
            </a:r>
            <a:r>
              <a:rPr lang="nl-NL" dirty="0" err="1"/>
              <a:t>the</a:t>
            </a:r>
            <a:r>
              <a:rPr lang="nl-NL" dirty="0"/>
              <a:t> backend system </a:t>
            </a:r>
            <a:r>
              <a:rPr lang="nl-NL" dirty="0" err="1"/>
              <a:t>using</a:t>
            </a:r>
            <a:r>
              <a:rPr lang="nl-NL" dirty="0"/>
              <a:t> </a:t>
            </a:r>
            <a:r>
              <a:rPr lang="nl-NL" dirty="0" err="1"/>
              <a:t>named</a:t>
            </a:r>
            <a:r>
              <a:rPr lang="nl-NL" dirty="0"/>
              <a:t> </a:t>
            </a:r>
            <a:r>
              <a:rPr lang="nl-NL" dirty="0" err="1"/>
              <a:t>endpoint</a:t>
            </a:r>
            <a:r>
              <a:rPr lang="nl-NL" dirty="0"/>
              <a:t> </a:t>
            </a:r>
            <a:r>
              <a:rPr lang="nl-NL" dirty="0" err="1"/>
              <a:t>CountriesServiceEP</a:t>
            </a:r>
            <a:r>
              <a:rPr lang="nl-NL" dirty="0"/>
              <a:t>.</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85</a:t>
            </a:fld>
            <a:endParaRPr lang="nl-NL"/>
          </a:p>
        </p:txBody>
      </p:sp>
      <p:grpSp>
        <p:nvGrpSpPr>
          <p:cNvPr id="12" name="Groep 11">
            <a:extLst>
              <a:ext uri="{FF2B5EF4-FFF2-40B4-BE49-F238E27FC236}">
                <a16:creationId xmlns:a16="http://schemas.microsoft.com/office/drawing/2014/main" id="{2BE2D60B-27CE-4CA1-B25E-0CBD4A964E90}"/>
              </a:ext>
            </a:extLst>
          </p:cNvPr>
          <p:cNvGrpSpPr/>
          <p:nvPr/>
        </p:nvGrpSpPr>
        <p:grpSpPr>
          <a:xfrm>
            <a:off x="975360" y="2411571"/>
            <a:ext cx="6524625" cy="3291522"/>
            <a:chOff x="975360" y="2411571"/>
            <a:chExt cx="6524625" cy="3291522"/>
          </a:xfrm>
        </p:grpSpPr>
        <p:pic>
          <p:nvPicPr>
            <p:cNvPr id="7" name="Afbeelding 6">
              <a:extLst>
                <a:ext uri="{FF2B5EF4-FFF2-40B4-BE49-F238E27FC236}">
                  <a16:creationId xmlns:a16="http://schemas.microsoft.com/office/drawing/2014/main" id="{FB8C3663-5B15-466F-8138-24EAAEE5E8C3}"/>
                </a:ext>
              </a:extLst>
            </p:cNvPr>
            <p:cNvPicPr>
              <a:picLocks noChangeAspect="1"/>
            </p:cNvPicPr>
            <p:nvPr/>
          </p:nvPicPr>
          <p:blipFill>
            <a:blip r:embed="rId2"/>
            <a:stretch>
              <a:fillRect/>
            </a:stretch>
          </p:blipFill>
          <p:spPr>
            <a:xfrm>
              <a:off x="975360" y="2411571"/>
              <a:ext cx="6524625" cy="1504950"/>
            </a:xfrm>
            <a:prstGeom prst="rect">
              <a:avLst/>
            </a:prstGeom>
          </p:spPr>
        </p:pic>
        <p:pic>
          <p:nvPicPr>
            <p:cNvPr id="8" name="Afbeelding 7">
              <a:extLst>
                <a:ext uri="{FF2B5EF4-FFF2-40B4-BE49-F238E27FC236}">
                  <a16:creationId xmlns:a16="http://schemas.microsoft.com/office/drawing/2014/main" id="{D1846FFD-A879-4601-B581-1F5BB4F308D0}"/>
                </a:ext>
              </a:extLst>
            </p:cNvPr>
            <p:cNvPicPr>
              <a:picLocks noChangeAspect="1"/>
            </p:cNvPicPr>
            <p:nvPr/>
          </p:nvPicPr>
          <p:blipFill>
            <a:blip r:embed="rId3"/>
            <a:stretch>
              <a:fillRect/>
            </a:stretch>
          </p:blipFill>
          <p:spPr>
            <a:xfrm>
              <a:off x="975360" y="4121943"/>
              <a:ext cx="4019550" cy="1581150"/>
            </a:xfrm>
            <a:prstGeom prst="rect">
              <a:avLst/>
            </a:prstGeom>
          </p:spPr>
        </p:pic>
        <p:cxnSp>
          <p:nvCxnSpPr>
            <p:cNvPr id="11" name="Rechte verbindingslijn met pijl 10">
              <a:extLst>
                <a:ext uri="{FF2B5EF4-FFF2-40B4-BE49-F238E27FC236}">
                  <a16:creationId xmlns:a16="http://schemas.microsoft.com/office/drawing/2014/main" id="{59A12E76-208B-4E05-A168-A72EB9D22A68}"/>
                </a:ext>
              </a:extLst>
            </p:cNvPr>
            <p:cNvCxnSpPr/>
            <p:nvPr/>
          </p:nvCxnSpPr>
          <p:spPr>
            <a:xfrm flipH="1">
              <a:off x="3508131" y="3675185"/>
              <a:ext cx="1740877" cy="98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816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err="1"/>
              <a:t>Send</a:t>
            </a:r>
            <a:r>
              <a:rPr lang="nl-NL" dirty="0"/>
              <a:t> </a:t>
            </a:r>
            <a:r>
              <a:rPr lang="nl-NL" dirty="0" err="1"/>
              <a:t>the</a:t>
            </a:r>
            <a:r>
              <a:rPr lang="nl-NL" dirty="0"/>
              <a:t> </a:t>
            </a:r>
            <a:r>
              <a:rPr lang="nl-NL" dirty="0" err="1"/>
              <a:t>message</a:t>
            </a:r>
            <a:r>
              <a:rPr lang="nl-NL" dirty="0"/>
              <a:t> </a:t>
            </a:r>
            <a:r>
              <a:rPr lang="nl-NL" dirty="0" err="1"/>
              <a:t>to</a:t>
            </a:r>
            <a:r>
              <a:rPr lang="nl-NL" dirty="0"/>
              <a:t> </a:t>
            </a:r>
            <a:r>
              <a:rPr lang="nl-NL" dirty="0" err="1"/>
              <a:t>the</a:t>
            </a:r>
            <a:r>
              <a:rPr lang="nl-NL" dirty="0"/>
              <a:t> backend system </a:t>
            </a:r>
            <a:r>
              <a:rPr lang="nl-NL" dirty="0" err="1"/>
              <a:t>using</a:t>
            </a:r>
            <a:r>
              <a:rPr lang="nl-NL" dirty="0"/>
              <a:t> </a:t>
            </a:r>
            <a:r>
              <a:rPr lang="nl-NL" dirty="0" err="1"/>
              <a:t>named</a:t>
            </a:r>
            <a:r>
              <a:rPr lang="nl-NL" dirty="0"/>
              <a:t> </a:t>
            </a:r>
            <a:r>
              <a:rPr lang="nl-NL" dirty="0" err="1"/>
              <a:t>endpoint</a:t>
            </a:r>
            <a:r>
              <a:rPr lang="nl-NL" dirty="0"/>
              <a:t> </a:t>
            </a:r>
            <a:r>
              <a:rPr lang="nl-NL" dirty="0" err="1"/>
              <a:t>CountriesServiceEP</a:t>
            </a:r>
            <a:r>
              <a:rPr lang="nl-NL" dirty="0"/>
              <a:t>.</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86</a:t>
            </a:fld>
            <a:endParaRPr lang="nl-NL"/>
          </a:p>
        </p:txBody>
      </p:sp>
      <p:grpSp>
        <p:nvGrpSpPr>
          <p:cNvPr id="14" name="Groep 13">
            <a:extLst>
              <a:ext uri="{FF2B5EF4-FFF2-40B4-BE49-F238E27FC236}">
                <a16:creationId xmlns:a16="http://schemas.microsoft.com/office/drawing/2014/main" id="{D1F4E701-587C-423B-90FD-57D2F9DE4F81}"/>
              </a:ext>
            </a:extLst>
          </p:cNvPr>
          <p:cNvGrpSpPr/>
          <p:nvPr/>
        </p:nvGrpSpPr>
        <p:grpSpPr>
          <a:xfrm>
            <a:off x="880285" y="2356705"/>
            <a:ext cx="6505400" cy="3926777"/>
            <a:chOff x="880285" y="2356705"/>
            <a:chExt cx="6505400" cy="3926777"/>
          </a:xfrm>
        </p:grpSpPr>
        <p:pic>
          <p:nvPicPr>
            <p:cNvPr id="9" name="Afbeelding 8">
              <a:extLst>
                <a:ext uri="{FF2B5EF4-FFF2-40B4-BE49-F238E27FC236}">
                  <a16:creationId xmlns:a16="http://schemas.microsoft.com/office/drawing/2014/main" id="{B768D01C-3BD0-4487-B26E-23F1A8A90160}"/>
                </a:ext>
              </a:extLst>
            </p:cNvPr>
            <p:cNvPicPr>
              <a:picLocks noChangeAspect="1"/>
            </p:cNvPicPr>
            <p:nvPr/>
          </p:nvPicPr>
          <p:blipFill>
            <a:blip r:embed="rId2"/>
            <a:stretch>
              <a:fillRect/>
            </a:stretch>
          </p:blipFill>
          <p:spPr>
            <a:xfrm>
              <a:off x="975360" y="2356705"/>
              <a:ext cx="6410325" cy="1476375"/>
            </a:xfrm>
            <a:prstGeom prst="rect">
              <a:avLst/>
            </a:prstGeom>
          </p:spPr>
        </p:pic>
        <p:pic>
          <p:nvPicPr>
            <p:cNvPr id="10" name="Afbeelding 9">
              <a:extLst>
                <a:ext uri="{FF2B5EF4-FFF2-40B4-BE49-F238E27FC236}">
                  <a16:creationId xmlns:a16="http://schemas.microsoft.com/office/drawing/2014/main" id="{EB1CC37A-B3D2-4E8D-AAF0-E1A7D5465E97}"/>
                </a:ext>
              </a:extLst>
            </p:cNvPr>
            <p:cNvPicPr>
              <a:picLocks noChangeAspect="1"/>
            </p:cNvPicPr>
            <p:nvPr/>
          </p:nvPicPr>
          <p:blipFill>
            <a:blip r:embed="rId3"/>
            <a:stretch>
              <a:fillRect/>
            </a:stretch>
          </p:blipFill>
          <p:spPr>
            <a:xfrm>
              <a:off x="880285" y="3951690"/>
              <a:ext cx="2724150" cy="1704975"/>
            </a:xfrm>
            <a:prstGeom prst="rect">
              <a:avLst/>
            </a:prstGeom>
          </p:spPr>
        </p:pic>
        <p:pic>
          <p:nvPicPr>
            <p:cNvPr id="11" name="Afbeelding 10">
              <a:extLst>
                <a:ext uri="{FF2B5EF4-FFF2-40B4-BE49-F238E27FC236}">
                  <a16:creationId xmlns:a16="http://schemas.microsoft.com/office/drawing/2014/main" id="{D0C8C517-6909-4D31-ABDD-D9F5945E49D1}"/>
                </a:ext>
              </a:extLst>
            </p:cNvPr>
            <p:cNvPicPr>
              <a:picLocks noChangeAspect="1"/>
            </p:cNvPicPr>
            <p:nvPr/>
          </p:nvPicPr>
          <p:blipFill>
            <a:blip r:embed="rId4"/>
            <a:stretch>
              <a:fillRect/>
            </a:stretch>
          </p:blipFill>
          <p:spPr>
            <a:xfrm>
              <a:off x="880285" y="5864382"/>
              <a:ext cx="4095750" cy="419100"/>
            </a:xfrm>
            <a:prstGeom prst="rect">
              <a:avLst/>
            </a:prstGeom>
          </p:spPr>
        </p:pic>
        <p:cxnSp>
          <p:nvCxnSpPr>
            <p:cNvPr id="13" name="Rechte verbindingslijn met pijl 12">
              <a:extLst>
                <a:ext uri="{FF2B5EF4-FFF2-40B4-BE49-F238E27FC236}">
                  <a16:creationId xmlns:a16="http://schemas.microsoft.com/office/drawing/2014/main" id="{6020FD64-F019-4CF2-B066-7C1A1FC3B3DF}"/>
                </a:ext>
              </a:extLst>
            </p:cNvPr>
            <p:cNvCxnSpPr/>
            <p:nvPr/>
          </p:nvCxnSpPr>
          <p:spPr>
            <a:xfrm flipH="1">
              <a:off x="3710354" y="3560885"/>
              <a:ext cx="2646484" cy="132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2471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Afbeelding 22">
            <a:extLst>
              <a:ext uri="{FF2B5EF4-FFF2-40B4-BE49-F238E27FC236}">
                <a16:creationId xmlns:a16="http://schemas.microsoft.com/office/drawing/2014/main" id="{B0C07543-065E-46F3-9F3F-A8A3CB5E383A}"/>
              </a:ext>
            </a:extLst>
          </p:cNvPr>
          <p:cNvPicPr>
            <a:picLocks noChangeAspect="1"/>
          </p:cNvPicPr>
          <p:nvPr/>
        </p:nvPicPr>
        <p:blipFill rotWithShape="1">
          <a:blip r:embed="rId2"/>
          <a:srcRect l="26557" t="50000" r="40902" b="19618"/>
          <a:stretch/>
        </p:blipFill>
        <p:spPr>
          <a:xfrm>
            <a:off x="3545174" y="3333437"/>
            <a:ext cx="2975548" cy="1562725"/>
          </a:xfrm>
          <a:prstGeom prst="rect">
            <a:avLst/>
          </a:prstGeom>
        </p:spPr>
      </p:pic>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The last step we must take </a:t>
            </a:r>
            <a:r>
              <a:rPr lang="nl-NL" dirty="0" err="1"/>
              <a:t>before</a:t>
            </a:r>
            <a:r>
              <a:rPr lang="nl-NL" dirty="0"/>
              <a:t> we </a:t>
            </a:r>
            <a:r>
              <a:rPr lang="nl-NL" dirty="0" err="1"/>
              <a:t>can</a:t>
            </a:r>
            <a:r>
              <a:rPr lang="nl-NL" dirty="0"/>
              <a:t> test </a:t>
            </a:r>
            <a:r>
              <a:rPr lang="nl-NL" dirty="0" err="1"/>
              <a:t>the</a:t>
            </a:r>
            <a:r>
              <a:rPr lang="nl-NL" dirty="0"/>
              <a:t> </a:t>
            </a:r>
            <a:r>
              <a:rPr lang="nl-NL" dirty="0" err="1"/>
              <a:t>connection</a:t>
            </a:r>
            <a:r>
              <a:rPr lang="nl-NL" dirty="0"/>
              <a:t> </a:t>
            </a:r>
            <a:r>
              <a:rPr lang="nl-NL" dirty="0" err="1"/>
              <a:t>to</a:t>
            </a:r>
            <a:r>
              <a:rPr lang="nl-NL" dirty="0"/>
              <a:t> </a:t>
            </a:r>
            <a:r>
              <a:rPr lang="nl-NL" dirty="0" err="1"/>
              <a:t>the</a:t>
            </a:r>
            <a:r>
              <a:rPr lang="nl-NL" dirty="0"/>
              <a:t> backend service is handling </a:t>
            </a:r>
            <a:r>
              <a:rPr lang="nl-NL" dirty="0" err="1"/>
              <a:t>the</a:t>
            </a:r>
            <a:r>
              <a:rPr lang="nl-NL" dirty="0"/>
              <a:t> response. We do </a:t>
            </a:r>
            <a:r>
              <a:rPr lang="nl-NL" dirty="0" err="1"/>
              <a:t>this</a:t>
            </a:r>
            <a:r>
              <a:rPr lang="nl-NL" dirty="0"/>
              <a:t> in </a:t>
            </a:r>
            <a:r>
              <a:rPr lang="nl-NL" dirty="0" err="1"/>
              <a:t>the</a:t>
            </a:r>
            <a:r>
              <a:rPr lang="nl-NL" dirty="0"/>
              <a:t> </a:t>
            </a:r>
            <a:r>
              <a:rPr lang="nl-NL" dirty="0" err="1"/>
              <a:t>outSequence</a:t>
            </a:r>
            <a:r>
              <a:rPr lang="nl-NL" dirty="0"/>
              <a:t>.</a:t>
            </a:r>
          </a:p>
          <a:p>
            <a:pPr marL="0" indent="0">
              <a:lnSpc>
                <a:spcPts val="2000"/>
              </a:lnSpc>
              <a:buNone/>
            </a:pPr>
            <a:endParaRPr lang="nl-NL" dirty="0"/>
          </a:p>
          <a:p>
            <a:pPr marL="0" indent="0">
              <a:lnSpc>
                <a:spcPts val="2000"/>
              </a:lnSpc>
              <a:buNone/>
            </a:pPr>
            <a:endParaRPr lang="nl-NL" dirty="0"/>
          </a:p>
          <a:p>
            <a:pPr marL="0" indent="0">
              <a:lnSpc>
                <a:spcPts val="2000"/>
              </a:lnSpc>
              <a:buNone/>
            </a:pPr>
            <a:endParaRPr lang="nl-NL" dirty="0"/>
          </a:p>
          <a:p>
            <a:pPr>
              <a:lnSpc>
                <a:spcPts val="2000"/>
              </a:lnSpc>
              <a:buFontTx/>
              <a:buChar char="-"/>
            </a:pPr>
            <a:endParaRPr lang="nl-NL"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dirty="0"/>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87</a:t>
            </a:fld>
            <a:endParaRPr lang="nl-NL"/>
          </a:p>
        </p:txBody>
      </p:sp>
      <p:grpSp>
        <p:nvGrpSpPr>
          <p:cNvPr id="26" name="Groep 25">
            <a:extLst>
              <a:ext uri="{FF2B5EF4-FFF2-40B4-BE49-F238E27FC236}">
                <a16:creationId xmlns:a16="http://schemas.microsoft.com/office/drawing/2014/main" id="{1A6E1C73-55EF-4471-B6DF-E313EC718CA4}"/>
              </a:ext>
            </a:extLst>
          </p:cNvPr>
          <p:cNvGrpSpPr/>
          <p:nvPr/>
        </p:nvGrpSpPr>
        <p:grpSpPr>
          <a:xfrm>
            <a:off x="1062729" y="2651491"/>
            <a:ext cx="5457993" cy="3076001"/>
            <a:chOff x="1062730" y="2643451"/>
            <a:chExt cx="5457993" cy="3076001"/>
          </a:xfrm>
        </p:grpSpPr>
        <p:pic>
          <p:nvPicPr>
            <p:cNvPr id="12" name="Afbeelding 11">
              <a:extLst>
                <a:ext uri="{FF2B5EF4-FFF2-40B4-BE49-F238E27FC236}">
                  <a16:creationId xmlns:a16="http://schemas.microsoft.com/office/drawing/2014/main" id="{E9304C86-C419-44AB-AD9E-C0FC9CDCDCB2}"/>
                </a:ext>
              </a:extLst>
            </p:cNvPr>
            <p:cNvPicPr>
              <a:picLocks noChangeAspect="1"/>
            </p:cNvPicPr>
            <p:nvPr/>
          </p:nvPicPr>
          <p:blipFill rotWithShape="1">
            <a:blip r:embed="rId2"/>
            <a:srcRect l="26557" t="50000" r="40902" b="19618"/>
            <a:stretch/>
          </p:blipFill>
          <p:spPr>
            <a:xfrm>
              <a:off x="3545175" y="3343244"/>
              <a:ext cx="2975548" cy="1562725"/>
            </a:xfrm>
            <a:prstGeom prst="rect">
              <a:avLst/>
            </a:prstGeom>
          </p:spPr>
        </p:pic>
        <p:pic>
          <p:nvPicPr>
            <p:cNvPr id="15" name="Afbeelding 14">
              <a:extLst>
                <a:ext uri="{FF2B5EF4-FFF2-40B4-BE49-F238E27FC236}">
                  <a16:creationId xmlns:a16="http://schemas.microsoft.com/office/drawing/2014/main" id="{9B41049F-DC16-46E0-96D8-DE98F6AABCD7}"/>
                </a:ext>
              </a:extLst>
            </p:cNvPr>
            <p:cNvPicPr>
              <a:picLocks noChangeAspect="1"/>
            </p:cNvPicPr>
            <p:nvPr/>
          </p:nvPicPr>
          <p:blipFill rotWithShape="1">
            <a:blip r:embed="rId3"/>
            <a:srcRect l="18771" t="44339" r="48688" b="50000"/>
            <a:stretch/>
          </p:blipFill>
          <p:spPr>
            <a:xfrm>
              <a:off x="1062730" y="5323236"/>
              <a:ext cx="4048915" cy="396216"/>
            </a:xfrm>
            <a:prstGeom prst="rect">
              <a:avLst/>
            </a:prstGeom>
          </p:spPr>
        </p:pic>
        <p:cxnSp>
          <p:nvCxnSpPr>
            <p:cNvPr id="20" name="Rechte verbindingslijn met pijl 19">
              <a:extLst>
                <a:ext uri="{FF2B5EF4-FFF2-40B4-BE49-F238E27FC236}">
                  <a16:creationId xmlns:a16="http://schemas.microsoft.com/office/drawing/2014/main" id="{06A327F8-90E7-4E05-BC54-AD63ED7D89A9}"/>
                </a:ext>
              </a:extLst>
            </p:cNvPr>
            <p:cNvCxnSpPr/>
            <p:nvPr/>
          </p:nvCxnSpPr>
          <p:spPr>
            <a:xfrm flipV="1">
              <a:off x="3130999" y="4114800"/>
              <a:ext cx="683998" cy="31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Afbeelding 20">
              <a:extLst>
                <a:ext uri="{FF2B5EF4-FFF2-40B4-BE49-F238E27FC236}">
                  <a16:creationId xmlns:a16="http://schemas.microsoft.com/office/drawing/2014/main" id="{826277E0-3340-4E4B-B068-A79008BB93BD}"/>
                </a:ext>
              </a:extLst>
            </p:cNvPr>
            <p:cNvPicPr>
              <a:picLocks noChangeAspect="1"/>
            </p:cNvPicPr>
            <p:nvPr/>
          </p:nvPicPr>
          <p:blipFill rotWithShape="1">
            <a:blip r:embed="rId4"/>
            <a:srcRect l="23524" t="33898" r="41312" b="54444"/>
            <a:stretch/>
          </p:blipFill>
          <p:spPr>
            <a:xfrm>
              <a:off x="1062730" y="2643451"/>
              <a:ext cx="3215391" cy="599608"/>
            </a:xfrm>
            <a:prstGeom prst="rect">
              <a:avLst/>
            </a:prstGeom>
          </p:spPr>
        </p:pic>
        <p:pic>
          <p:nvPicPr>
            <p:cNvPr id="22" name="Afbeelding 21">
              <a:extLst>
                <a:ext uri="{FF2B5EF4-FFF2-40B4-BE49-F238E27FC236}">
                  <a16:creationId xmlns:a16="http://schemas.microsoft.com/office/drawing/2014/main" id="{B64EF017-B8F1-4024-A86D-1A27D3D6F2ED}"/>
                </a:ext>
              </a:extLst>
            </p:cNvPr>
            <p:cNvPicPr>
              <a:picLocks noChangeAspect="1"/>
            </p:cNvPicPr>
            <p:nvPr/>
          </p:nvPicPr>
          <p:blipFill rotWithShape="1">
            <a:blip r:embed="rId4"/>
            <a:srcRect l="15250" t="66012" r="62131" b="13788"/>
            <a:stretch/>
          </p:blipFill>
          <p:spPr>
            <a:xfrm>
              <a:off x="1062730" y="3595328"/>
              <a:ext cx="2068268" cy="1038944"/>
            </a:xfrm>
            <a:prstGeom prst="rect">
              <a:avLst/>
            </a:prstGeom>
          </p:spPr>
        </p:pic>
        <p:sp>
          <p:nvSpPr>
            <p:cNvPr id="24" name="Rechthoek: afgeronde hoeken 23">
              <a:extLst>
                <a:ext uri="{FF2B5EF4-FFF2-40B4-BE49-F238E27FC236}">
                  <a16:creationId xmlns:a16="http://schemas.microsoft.com/office/drawing/2014/main" id="{6C2D05AA-A0C7-4115-9E2E-79416692F90A}"/>
                </a:ext>
              </a:extLst>
            </p:cNvPr>
            <p:cNvSpPr/>
            <p:nvPr/>
          </p:nvSpPr>
          <p:spPr>
            <a:xfrm>
              <a:off x="1244183" y="4104993"/>
              <a:ext cx="869429" cy="1948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5" name="Rechte verbindingslijn met pijl 24">
              <a:extLst>
                <a:ext uri="{FF2B5EF4-FFF2-40B4-BE49-F238E27FC236}">
                  <a16:creationId xmlns:a16="http://schemas.microsoft.com/office/drawing/2014/main" id="{ADFCEA8E-2011-425F-B51C-2D5748E0751E}"/>
                </a:ext>
              </a:extLst>
            </p:cNvPr>
            <p:cNvCxnSpPr/>
            <p:nvPr/>
          </p:nvCxnSpPr>
          <p:spPr>
            <a:xfrm flipH="1">
              <a:off x="2390930" y="3183098"/>
              <a:ext cx="936885" cy="854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819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E3BBA-6570-4E09-B94E-987599C8811C}"/>
              </a:ext>
            </a:extLst>
          </p:cNvPr>
          <p:cNvSpPr>
            <a:spLocks noGrp="1"/>
          </p:cNvSpPr>
          <p:nvPr>
            <p:ph type="title"/>
          </p:nvPr>
        </p:nvSpPr>
        <p:spPr/>
        <p:txBody>
          <a:bodyPr/>
          <a:lstStyle/>
          <a:p>
            <a:endParaRPr lang="en-NL"/>
          </a:p>
        </p:txBody>
      </p:sp>
      <p:sp>
        <p:nvSpPr>
          <p:cNvPr id="4" name="Tijdelijke aanduiding voor datum 3">
            <a:extLst>
              <a:ext uri="{FF2B5EF4-FFF2-40B4-BE49-F238E27FC236}">
                <a16:creationId xmlns:a16="http://schemas.microsoft.com/office/drawing/2014/main" id="{14CB646F-9B60-49B5-B2CD-0B3484D41BD5}"/>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4982B1F4-6C71-4F82-BBF0-6229A624F4A9}"/>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56A76DB1-945E-45B4-B88C-81350E7999AC}"/>
              </a:ext>
            </a:extLst>
          </p:cNvPr>
          <p:cNvSpPr>
            <a:spLocks noGrp="1"/>
          </p:cNvSpPr>
          <p:nvPr>
            <p:ph type="sldNum" sz="quarter" idx="12"/>
          </p:nvPr>
        </p:nvSpPr>
        <p:spPr/>
        <p:txBody>
          <a:bodyPr/>
          <a:lstStyle/>
          <a:p>
            <a:fld id="{63C85D72-AA85-4C41-A1AF-C673E1DFEC3B}" type="slidenum">
              <a:rPr lang="nl-NL" smtClean="0"/>
              <a:pPr/>
              <a:t>88</a:t>
            </a:fld>
            <a:endParaRPr lang="nl-NL"/>
          </a:p>
        </p:txBody>
      </p:sp>
      <p:pic>
        <p:nvPicPr>
          <p:cNvPr id="11" name="Afbeelding 10">
            <a:extLst>
              <a:ext uri="{FF2B5EF4-FFF2-40B4-BE49-F238E27FC236}">
                <a16:creationId xmlns:a16="http://schemas.microsoft.com/office/drawing/2014/main" id="{E7591460-5A9E-4C97-A698-4BB30F7E3A9F}"/>
              </a:ext>
            </a:extLst>
          </p:cNvPr>
          <p:cNvPicPr>
            <a:picLocks noChangeAspect="1"/>
          </p:cNvPicPr>
          <p:nvPr/>
        </p:nvPicPr>
        <p:blipFill rotWithShape="1">
          <a:blip r:embed="rId2"/>
          <a:srcRect l="33607" t="28361" r="40902" b="41038"/>
          <a:stretch/>
        </p:blipFill>
        <p:spPr>
          <a:xfrm>
            <a:off x="975360" y="1528995"/>
            <a:ext cx="5275538" cy="3562263"/>
          </a:xfrm>
          <a:prstGeom prst="rect">
            <a:avLst/>
          </a:prstGeom>
        </p:spPr>
      </p:pic>
      <p:pic>
        <p:nvPicPr>
          <p:cNvPr id="16" name="Afbeelding 15">
            <a:extLst>
              <a:ext uri="{FF2B5EF4-FFF2-40B4-BE49-F238E27FC236}">
                <a16:creationId xmlns:a16="http://schemas.microsoft.com/office/drawing/2014/main" id="{2DDC4084-D944-42FB-851D-AFE658D24383}"/>
              </a:ext>
            </a:extLst>
          </p:cNvPr>
          <p:cNvPicPr>
            <a:picLocks noChangeAspect="1"/>
          </p:cNvPicPr>
          <p:nvPr/>
        </p:nvPicPr>
        <p:blipFill rotWithShape="1">
          <a:blip r:embed="rId3"/>
          <a:srcRect l="18852" t="50001" r="50000" b="48323"/>
          <a:stretch/>
        </p:blipFill>
        <p:spPr>
          <a:xfrm>
            <a:off x="975360" y="5329005"/>
            <a:ext cx="4953300" cy="149900"/>
          </a:xfrm>
          <a:prstGeom prst="rect">
            <a:avLst/>
          </a:prstGeom>
        </p:spPr>
      </p:pic>
    </p:spTree>
    <p:extLst>
      <p:ext uri="{BB962C8B-B14F-4D97-AF65-F5344CB8AC3E}">
        <p14:creationId xmlns:p14="http://schemas.microsoft.com/office/powerpoint/2010/main" val="1365979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p:txBody>
          <a:bodyPr/>
          <a:lstStyle/>
          <a:p>
            <a:pPr marL="0" indent="0">
              <a:buNone/>
            </a:pPr>
            <a:r>
              <a:rPr lang="en-US" dirty="0"/>
              <a:t>We conclude with checking the response message, if not empty then we transform it to our desired form. The Json payload we receive from the backend service will be transformed to xml automatically.</a:t>
            </a:r>
          </a:p>
          <a:p>
            <a:pPr marL="0" indent="0">
              <a:buNone/>
            </a:pPr>
            <a:r>
              <a:rPr lang="en-US" dirty="0"/>
              <a:t>Remove the full log.</a:t>
            </a:r>
          </a:p>
          <a:p>
            <a:pPr marL="0" indent="0">
              <a:buNone/>
            </a:pPr>
            <a:endParaRPr lang="en-US" dirty="0"/>
          </a:p>
          <a:p>
            <a:pPr marL="0" indent="0">
              <a:buNone/>
            </a:pPr>
            <a:endParaRPr lang="en-NL"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89</a:t>
            </a:fld>
            <a:endParaRPr lang="nl-NL"/>
          </a:p>
        </p:txBody>
      </p:sp>
      <p:pic>
        <p:nvPicPr>
          <p:cNvPr id="7" name="Afbeelding 6">
            <a:extLst>
              <a:ext uri="{FF2B5EF4-FFF2-40B4-BE49-F238E27FC236}">
                <a16:creationId xmlns:a16="http://schemas.microsoft.com/office/drawing/2014/main" id="{B6F072C4-5DBF-43F1-8C23-15259B5A0A09}"/>
              </a:ext>
            </a:extLst>
          </p:cNvPr>
          <p:cNvPicPr>
            <a:picLocks noChangeAspect="1"/>
          </p:cNvPicPr>
          <p:nvPr/>
        </p:nvPicPr>
        <p:blipFill rotWithShape="1">
          <a:blip r:embed="rId2"/>
          <a:srcRect l="23442" t="33315" r="25984" b="26904"/>
          <a:stretch/>
        </p:blipFill>
        <p:spPr>
          <a:xfrm>
            <a:off x="1062731" y="3800007"/>
            <a:ext cx="4624466" cy="2046158"/>
          </a:xfrm>
          <a:prstGeom prst="rect">
            <a:avLst/>
          </a:prstGeom>
        </p:spPr>
      </p:pic>
    </p:spTree>
    <p:extLst>
      <p:ext uri="{BB962C8B-B14F-4D97-AF65-F5344CB8AC3E}">
        <p14:creationId xmlns:p14="http://schemas.microsoft.com/office/powerpoint/2010/main" val="40042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700078"/>
            <a:ext cx="7749540" cy="4525963"/>
          </a:xfrm>
        </p:spPr>
        <p:txBody>
          <a:bodyPr/>
          <a:lstStyle/>
          <a:p>
            <a:pPr marL="0" indent="0">
              <a:buNone/>
            </a:pPr>
            <a:endParaRPr lang="nl-NL" dirty="0"/>
          </a:p>
          <a:p>
            <a:pPr marL="0" indent="0">
              <a:buNone/>
            </a:pPr>
            <a:endParaRPr lang="nl-NL" dirty="0"/>
          </a:p>
          <a:p>
            <a:pPr lvl="1">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a:t>
            </a:fld>
            <a:endParaRPr lang="nl-NL"/>
          </a:p>
        </p:txBody>
      </p:sp>
      <p:pic>
        <p:nvPicPr>
          <p:cNvPr id="9" name="Afbeelding 8">
            <a:extLst>
              <a:ext uri="{FF2B5EF4-FFF2-40B4-BE49-F238E27FC236}">
                <a16:creationId xmlns:a16="http://schemas.microsoft.com/office/drawing/2014/main" id="{E6B64BB8-D927-4D5C-954C-A1F383EE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0" y="1611228"/>
            <a:ext cx="6829058" cy="4609970"/>
          </a:xfrm>
          <a:prstGeom prst="rect">
            <a:avLst/>
          </a:prstGeom>
        </p:spPr>
      </p:pic>
    </p:spTree>
    <p:extLst>
      <p:ext uri="{BB962C8B-B14F-4D97-AF65-F5344CB8AC3E}">
        <p14:creationId xmlns:p14="http://schemas.microsoft.com/office/powerpoint/2010/main" val="3199471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p:txBody>
          <a:bodyPr/>
          <a:lstStyle/>
          <a:p>
            <a:pPr marL="0" indent="0">
              <a:buNone/>
            </a:pPr>
            <a:r>
              <a:rPr lang="en-US" dirty="0"/>
              <a:t>Test if the response message contains </a:t>
            </a:r>
            <a:r>
              <a:rPr lang="en-US" dirty="0" err="1"/>
              <a:t>Xpath</a:t>
            </a:r>
            <a:r>
              <a:rPr lang="en-US" dirty="0"/>
              <a:t> </a:t>
            </a:r>
            <a:r>
              <a:rPr lang="en-US" dirty="0" err="1"/>
              <a:t>jsonArray</a:t>
            </a:r>
            <a:r>
              <a:rPr lang="en-US" dirty="0"/>
              <a:t>/</a:t>
            </a:r>
            <a:r>
              <a:rPr lang="en-US" dirty="0" err="1"/>
              <a:t>jsonElement</a:t>
            </a:r>
            <a:r>
              <a:rPr lang="en-US" dirty="0"/>
              <a:t>/name</a:t>
            </a:r>
          </a:p>
          <a:p>
            <a:pPr marL="0" indent="0">
              <a:buNone/>
            </a:pPr>
            <a:endParaRPr lang="en-US" dirty="0"/>
          </a:p>
          <a:p>
            <a:pPr marL="0" indent="0">
              <a:buNone/>
            </a:pPr>
            <a:endParaRPr lang="en-NL"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90</a:t>
            </a:fld>
            <a:endParaRPr lang="nl-NL"/>
          </a:p>
        </p:txBody>
      </p:sp>
      <p:grpSp>
        <p:nvGrpSpPr>
          <p:cNvPr id="14" name="Groep 13">
            <a:extLst>
              <a:ext uri="{FF2B5EF4-FFF2-40B4-BE49-F238E27FC236}">
                <a16:creationId xmlns:a16="http://schemas.microsoft.com/office/drawing/2014/main" id="{8F9130FC-82E1-4A2E-ACA7-9E257F3CB217}"/>
              </a:ext>
            </a:extLst>
          </p:cNvPr>
          <p:cNvGrpSpPr/>
          <p:nvPr/>
        </p:nvGrpSpPr>
        <p:grpSpPr>
          <a:xfrm>
            <a:off x="1062731" y="2655981"/>
            <a:ext cx="6088166" cy="3250144"/>
            <a:chOff x="1062731" y="2468604"/>
            <a:chExt cx="6088166" cy="3250144"/>
          </a:xfrm>
        </p:grpSpPr>
        <p:pic>
          <p:nvPicPr>
            <p:cNvPr id="8" name="Afbeelding 7">
              <a:extLst>
                <a:ext uri="{FF2B5EF4-FFF2-40B4-BE49-F238E27FC236}">
                  <a16:creationId xmlns:a16="http://schemas.microsoft.com/office/drawing/2014/main" id="{D8C32A0B-7860-43B2-854D-D26679CD5EEF}"/>
                </a:ext>
              </a:extLst>
            </p:cNvPr>
            <p:cNvPicPr>
              <a:picLocks noChangeAspect="1"/>
            </p:cNvPicPr>
            <p:nvPr/>
          </p:nvPicPr>
          <p:blipFill rotWithShape="1">
            <a:blip r:embed="rId2"/>
            <a:srcRect l="15328" t="24863" r="32131" b="45847"/>
            <a:stretch/>
          </p:blipFill>
          <p:spPr>
            <a:xfrm>
              <a:off x="1062731" y="2468604"/>
              <a:ext cx="3979889" cy="1247984"/>
            </a:xfrm>
            <a:prstGeom prst="rect">
              <a:avLst/>
            </a:prstGeom>
          </p:spPr>
        </p:pic>
        <p:pic>
          <p:nvPicPr>
            <p:cNvPr id="9" name="Afbeelding 8">
              <a:extLst>
                <a:ext uri="{FF2B5EF4-FFF2-40B4-BE49-F238E27FC236}">
                  <a16:creationId xmlns:a16="http://schemas.microsoft.com/office/drawing/2014/main" id="{2CBD769D-5548-4ADF-ACE3-4360E2731164}"/>
                </a:ext>
              </a:extLst>
            </p:cNvPr>
            <p:cNvPicPr>
              <a:picLocks noChangeAspect="1"/>
            </p:cNvPicPr>
            <p:nvPr/>
          </p:nvPicPr>
          <p:blipFill rotWithShape="1">
            <a:blip r:embed="rId2"/>
            <a:srcRect l="15329" t="65664" r="57301" b="3442"/>
            <a:stretch/>
          </p:blipFill>
          <p:spPr>
            <a:xfrm>
              <a:off x="1169232" y="3765404"/>
              <a:ext cx="2502733" cy="1588959"/>
            </a:xfrm>
            <a:prstGeom prst="rect">
              <a:avLst/>
            </a:prstGeom>
          </p:spPr>
        </p:pic>
        <p:cxnSp>
          <p:nvCxnSpPr>
            <p:cNvPr id="11" name="Rechte verbindingslijn met pijl 10">
              <a:extLst>
                <a:ext uri="{FF2B5EF4-FFF2-40B4-BE49-F238E27FC236}">
                  <a16:creationId xmlns:a16="http://schemas.microsoft.com/office/drawing/2014/main" id="{0D4971B0-36B8-4485-BC24-6A5441759E64}"/>
                </a:ext>
              </a:extLst>
            </p:cNvPr>
            <p:cNvCxnSpPr>
              <a:cxnSpLocks/>
            </p:cNvCxnSpPr>
            <p:nvPr/>
          </p:nvCxnSpPr>
          <p:spPr>
            <a:xfrm flipH="1">
              <a:off x="3725057" y="3333110"/>
              <a:ext cx="936884" cy="97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C7DBCCCC-073D-4D22-A76B-7EDD6AB29B64}"/>
                </a:ext>
              </a:extLst>
            </p:cNvPr>
            <p:cNvPicPr>
              <a:picLocks noChangeAspect="1"/>
            </p:cNvPicPr>
            <p:nvPr/>
          </p:nvPicPr>
          <p:blipFill rotWithShape="1">
            <a:blip r:embed="rId3"/>
            <a:srcRect l="18935" t="31328" r="19918" b="66393"/>
            <a:stretch/>
          </p:blipFill>
          <p:spPr>
            <a:xfrm>
              <a:off x="1062731" y="5591136"/>
              <a:ext cx="6088166" cy="127612"/>
            </a:xfrm>
            <a:prstGeom prst="rect">
              <a:avLst/>
            </a:prstGeom>
          </p:spPr>
        </p:pic>
      </p:grpSp>
    </p:spTree>
    <p:extLst>
      <p:ext uri="{BB962C8B-B14F-4D97-AF65-F5344CB8AC3E}">
        <p14:creationId xmlns:p14="http://schemas.microsoft.com/office/powerpoint/2010/main" val="5481458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p:txBody>
          <a:bodyPr/>
          <a:lstStyle/>
          <a:p>
            <a:pPr marL="0" indent="0">
              <a:buNone/>
            </a:pPr>
            <a:r>
              <a:rPr lang="en-US" dirty="0"/>
              <a:t>Test if the response message contains </a:t>
            </a:r>
            <a:r>
              <a:rPr lang="en-US" dirty="0" err="1"/>
              <a:t>Xpath</a:t>
            </a:r>
            <a:r>
              <a:rPr lang="en-US" dirty="0"/>
              <a:t> </a:t>
            </a:r>
            <a:r>
              <a:rPr lang="en-US" dirty="0" err="1"/>
              <a:t>jsonArray</a:t>
            </a:r>
            <a:r>
              <a:rPr lang="en-US" dirty="0"/>
              <a:t>/</a:t>
            </a:r>
            <a:r>
              <a:rPr lang="en-US" dirty="0" err="1"/>
              <a:t>jsonElement</a:t>
            </a:r>
            <a:r>
              <a:rPr lang="en-US" dirty="0"/>
              <a:t>/name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nSpc>
                <a:spcPts val="1500"/>
              </a:lnSpc>
              <a:buNone/>
            </a:pPr>
            <a:r>
              <a:rPr lang="en-US" sz="1400" dirty="0"/>
              <a:t>Boolean(get-property(‘record’) will evaluate to true if the property has a value, to false if the property has value null.</a:t>
            </a:r>
          </a:p>
          <a:p>
            <a:pPr marL="0" indent="0">
              <a:buNone/>
            </a:pPr>
            <a:endParaRPr lang="en-NL"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91</a:t>
            </a:fld>
            <a:endParaRPr lang="nl-NL"/>
          </a:p>
        </p:txBody>
      </p:sp>
      <p:grpSp>
        <p:nvGrpSpPr>
          <p:cNvPr id="16" name="Groep 15">
            <a:extLst>
              <a:ext uri="{FF2B5EF4-FFF2-40B4-BE49-F238E27FC236}">
                <a16:creationId xmlns:a16="http://schemas.microsoft.com/office/drawing/2014/main" id="{B5F98FD7-E8BA-4214-B017-F636FE48E4A8}"/>
              </a:ext>
            </a:extLst>
          </p:cNvPr>
          <p:cNvGrpSpPr/>
          <p:nvPr/>
        </p:nvGrpSpPr>
        <p:grpSpPr>
          <a:xfrm>
            <a:off x="1062731" y="2588064"/>
            <a:ext cx="3974892" cy="2719108"/>
            <a:chOff x="1062731" y="2588064"/>
            <a:chExt cx="3974892" cy="2719108"/>
          </a:xfrm>
        </p:grpSpPr>
        <p:pic>
          <p:nvPicPr>
            <p:cNvPr id="7" name="Afbeelding 6">
              <a:extLst>
                <a:ext uri="{FF2B5EF4-FFF2-40B4-BE49-F238E27FC236}">
                  <a16:creationId xmlns:a16="http://schemas.microsoft.com/office/drawing/2014/main" id="{3AD8864A-6C7B-4C2D-BDDA-51721362F5A7}"/>
                </a:ext>
              </a:extLst>
            </p:cNvPr>
            <p:cNvPicPr>
              <a:picLocks noChangeAspect="1"/>
            </p:cNvPicPr>
            <p:nvPr/>
          </p:nvPicPr>
          <p:blipFill rotWithShape="1">
            <a:blip r:embed="rId2"/>
            <a:srcRect l="15327" t="65471" r="62951" b="15481"/>
            <a:stretch/>
          </p:blipFill>
          <p:spPr>
            <a:xfrm>
              <a:off x="1063980" y="4327480"/>
              <a:ext cx="1986197" cy="979692"/>
            </a:xfrm>
            <a:prstGeom prst="rect">
              <a:avLst/>
            </a:prstGeom>
          </p:spPr>
        </p:pic>
        <p:pic>
          <p:nvPicPr>
            <p:cNvPr id="15" name="Afbeelding 14">
              <a:extLst>
                <a:ext uri="{FF2B5EF4-FFF2-40B4-BE49-F238E27FC236}">
                  <a16:creationId xmlns:a16="http://schemas.microsoft.com/office/drawing/2014/main" id="{A5046FA0-A4C7-4BDB-A83D-7F23AB68CF48}"/>
                </a:ext>
              </a:extLst>
            </p:cNvPr>
            <p:cNvPicPr>
              <a:picLocks noChangeAspect="1"/>
            </p:cNvPicPr>
            <p:nvPr/>
          </p:nvPicPr>
          <p:blipFill rotWithShape="1">
            <a:blip r:embed="rId2"/>
            <a:srcRect l="23824" t="24572" r="32706" b="45604"/>
            <a:stretch/>
          </p:blipFill>
          <p:spPr>
            <a:xfrm>
              <a:off x="1062731" y="2588064"/>
              <a:ext cx="3974892" cy="1533994"/>
            </a:xfrm>
            <a:prstGeom prst="rect">
              <a:avLst/>
            </a:prstGeom>
          </p:spPr>
        </p:pic>
        <p:cxnSp>
          <p:nvCxnSpPr>
            <p:cNvPr id="12" name="Rechte verbindingslijn met pijl 11">
              <a:extLst>
                <a:ext uri="{FF2B5EF4-FFF2-40B4-BE49-F238E27FC236}">
                  <a16:creationId xmlns:a16="http://schemas.microsoft.com/office/drawing/2014/main" id="{563C5804-05B2-4593-AE58-950AF0F75432}"/>
                </a:ext>
              </a:extLst>
            </p:cNvPr>
            <p:cNvCxnSpPr/>
            <p:nvPr/>
          </p:nvCxnSpPr>
          <p:spPr>
            <a:xfrm flipH="1">
              <a:off x="3102964" y="4189751"/>
              <a:ext cx="442210" cy="627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788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p:txBody>
          <a:bodyPr/>
          <a:lstStyle/>
          <a:p>
            <a:pPr marL="0" indent="0">
              <a:buNone/>
            </a:pPr>
            <a:r>
              <a:rPr lang="en-US" sz="1400" dirty="0"/>
              <a:t>Then:</a:t>
            </a:r>
          </a:p>
          <a:p>
            <a:pPr marL="0" indent="0">
              <a:buNone/>
            </a:pPr>
            <a:r>
              <a:rPr lang="en-US" sz="1400" dirty="0"/>
              <a:t>Schema key: </a:t>
            </a:r>
            <a:r>
              <a:rPr lang="en-GB" sz="1400" dirty="0"/>
              <a:t>gov:/</a:t>
            </a:r>
            <a:r>
              <a:rPr lang="en-GB" sz="1400" dirty="0" err="1"/>
              <a:t>qualogy</a:t>
            </a:r>
            <a:r>
              <a:rPr lang="en-GB" sz="1400" dirty="0"/>
              <a:t>/</a:t>
            </a:r>
            <a:r>
              <a:rPr lang="en-GB" sz="1400" dirty="0" err="1"/>
              <a:t>countryservice</a:t>
            </a:r>
            <a:r>
              <a:rPr lang="en-GB" sz="1400" dirty="0"/>
              <a:t>/</a:t>
            </a:r>
            <a:r>
              <a:rPr lang="en-GB" sz="1400" dirty="0" err="1"/>
              <a:t>xslt</a:t>
            </a:r>
            <a:r>
              <a:rPr lang="en-GB" sz="1400" dirty="0"/>
              <a:t>/</a:t>
            </a:r>
            <a:r>
              <a:rPr lang="en-GB" sz="1400" dirty="0" err="1"/>
              <a:t>CountriesResponse.xslt</a:t>
            </a:r>
            <a:endParaRPr lang="en-GB"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GB" sz="1400" dirty="0"/>
          </a:p>
          <a:p>
            <a:pPr marL="0" indent="0">
              <a:buNone/>
            </a:pPr>
            <a:endParaRPr lang="en-US" sz="1400" dirty="0"/>
          </a:p>
          <a:p>
            <a:pPr marL="0" indent="0">
              <a:buNone/>
            </a:pPr>
            <a:endParaRPr lang="en-NL" sz="1400"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92</a:t>
            </a:fld>
            <a:endParaRPr lang="nl-NL"/>
          </a:p>
        </p:txBody>
      </p:sp>
      <p:grpSp>
        <p:nvGrpSpPr>
          <p:cNvPr id="20" name="Groep 19">
            <a:extLst>
              <a:ext uri="{FF2B5EF4-FFF2-40B4-BE49-F238E27FC236}">
                <a16:creationId xmlns:a16="http://schemas.microsoft.com/office/drawing/2014/main" id="{820885BD-0152-4F69-BB98-82F7DDB77933}"/>
              </a:ext>
            </a:extLst>
          </p:cNvPr>
          <p:cNvGrpSpPr/>
          <p:nvPr/>
        </p:nvGrpSpPr>
        <p:grpSpPr>
          <a:xfrm>
            <a:off x="975360" y="2402832"/>
            <a:ext cx="7611254" cy="3446013"/>
            <a:chOff x="975360" y="2402832"/>
            <a:chExt cx="7611254" cy="3446013"/>
          </a:xfrm>
        </p:grpSpPr>
        <p:pic>
          <p:nvPicPr>
            <p:cNvPr id="8" name="Afbeelding 7">
              <a:extLst>
                <a:ext uri="{FF2B5EF4-FFF2-40B4-BE49-F238E27FC236}">
                  <a16:creationId xmlns:a16="http://schemas.microsoft.com/office/drawing/2014/main" id="{C4019968-1363-4285-B954-B189997EA108}"/>
                </a:ext>
              </a:extLst>
            </p:cNvPr>
            <p:cNvPicPr>
              <a:picLocks noChangeAspect="1"/>
            </p:cNvPicPr>
            <p:nvPr/>
          </p:nvPicPr>
          <p:blipFill rotWithShape="1">
            <a:blip r:embed="rId2"/>
            <a:srcRect l="15492" t="65956" r="52213" b="4657"/>
            <a:stretch/>
          </p:blipFill>
          <p:spPr>
            <a:xfrm>
              <a:off x="1062731" y="4017050"/>
              <a:ext cx="2863278" cy="1501139"/>
            </a:xfrm>
            <a:prstGeom prst="rect">
              <a:avLst/>
            </a:prstGeom>
          </p:spPr>
        </p:pic>
        <p:pic>
          <p:nvPicPr>
            <p:cNvPr id="13" name="Afbeelding 12">
              <a:extLst>
                <a:ext uri="{FF2B5EF4-FFF2-40B4-BE49-F238E27FC236}">
                  <a16:creationId xmlns:a16="http://schemas.microsoft.com/office/drawing/2014/main" id="{84A69A29-C5DE-403F-B8C5-51589E172574}"/>
                </a:ext>
              </a:extLst>
            </p:cNvPr>
            <p:cNvPicPr>
              <a:picLocks noChangeAspect="1"/>
            </p:cNvPicPr>
            <p:nvPr/>
          </p:nvPicPr>
          <p:blipFill rotWithShape="1">
            <a:blip r:embed="rId2"/>
            <a:srcRect l="23907" t="24718" r="32623" b="45896"/>
            <a:stretch/>
          </p:blipFill>
          <p:spPr>
            <a:xfrm>
              <a:off x="1062731" y="2402832"/>
              <a:ext cx="3880658" cy="1511507"/>
            </a:xfrm>
            <a:prstGeom prst="rect">
              <a:avLst/>
            </a:prstGeom>
          </p:spPr>
        </p:pic>
        <p:pic>
          <p:nvPicPr>
            <p:cNvPr id="10" name="Afbeelding 9">
              <a:extLst>
                <a:ext uri="{FF2B5EF4-FFF2-40B4-BE49-F238E27FC236}">
                  <a16:creationId xmlns:a16="http://schemas.microsoft.com/office/drawing/2014/main" id="{9F6E90F7-20A0-40DD-8544-33798219A613}"/>
                </a:ext>
              </a:extLst>
            </p:cNvPr>
            <p:cNvPicPr>
              <a:picLocks noChangeAspect="1"/>
            </p:cNvPicPr>
            <p:nvPr/>
          </p:nvPicPr>
          <p:blipFill rotWithShape="1">
            <a:blip r:embed="rId3"/>
            <a:srcRect l="23115" t="32878" r="22705" b="64936"/>
            <a:stretch/>
          </p:blipFill>
          <p:spPr>
            <a:xfrm>
              <a:off x="975360" y="5676124"/>
              <a:ext cx="7611254" cy="172721"/>
            </a:xfrm>
            <a:prstGeom prst="rect">
              <a:avLst/>
            </a:prstGeom>
          </p:spPr>
        </p:pic>
        <p:cxnSp>
          <p:nvCxnSpPr>
            <p:cNvPr id="19" name="Rechte verbindingslijn met pijl 18">
              <a:extLst>
                <a:ext uri="{FF2B5EF4-FFF2-40B4-BE49-F238E27FC236}">
                  <a16:creationId xmlns:a16="http://schemas.microsoft.com/office/drawing/2014/main" id="{13B5853E-E28F-401F-88C4-15760985F818}"/>
                </a:ext>
              </a:extLst>
            </p:cNvPr>
            <p:cNvCxnSpPr/>
            <p:nvPr/>
          </p:nvCxnSpPr>
          <p:spPr>
            <a:xfrm flipH="1">
              <a:off x="2750695" y="3050498"/>
              <a:ext cx="966866" cy="136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3415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a:xfrm>
            <a:off x="975360" y="1653540"/>
            <a:ext cx="7749540" cy="4525963"/>
          </a:xfrm>
        </p:spPr>
        <p:txBody>
          <a:bodyPr/>
          <a:lstStyle/>
          <a:p>
            <a:pPr marL="0" indent="0">
              <a:buNone/>
            </a:pPr>
            <a:r>
              <a:rPr lang="en-US" sz="1400" dirty="0"/>
              <a:t>Then:</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GB" sz="1400" dirty="0"/>
          </a:p>
          <a:p>
            <a:pPr marL="0" indent="0">
              <a:buNone/>
            </a:pPr>
            <a:endParaRPr lang="en-US" sz="1400" dirty="0"/>
          </a:p>
          <a:p>
            <a:pPr marL="0" indent="0">
              <a:buNone/>
            </a:pPr>
            <a:endParaRPr lang="en-NL" sz="1400"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93</a:t>
            </a:fld>
            <a:endParaRPr lang="nl-NL"/>
          </a:p>
        </p:txBody>
      </p:sp>
      <p:grpSp>
        <p:nvGrpSpPr>
          <p:cNvPr id="16" name="Groep 15">
            <a:extLst>
              <a:ext uri="{FF2B5EF4-FFF2-40B4-BE49-F238E27FC236}">
                <a16:creationId xmlns:a16="http://schemas.microsoft.com/office/drawing/2014/main" id="{DF4CAC74-A674-4FC7-AC5B-3BECBF98D72C}"/>
              </a:ext>
            </a:extLst>
          </p:cNvPr>
          <p:cNvGrpSpPr/>
          <p:nvPr/>
        </p:nvGrpSpPr>
        <p:grpSpPr>
          <a:xfrm>
            <a:off x="1062731" y="2075805"/>
            <a:ext cx="4864480" cy="3440574"/>
            <a:chOff x="1062731" y="2075805"/>
            <a:chExt cx="4864480" cy="3440574"/>
          </a:xfrm>
        </p:grpSpPr>
        <p:pic>
          <p:nvPicPr>
            <p:cNvPr id="9" name="Afbeelding 8">
              <a:extLst>
                <a:ext uri="{FF2B5EF4-FFF2-40B4-BE49-F238E27FC236}">
                  <a16:creationId xmlns:a16="http://schemas.microsoft.com/office/drawing/2014/main" id="{1C503F4E-2389-4676-BAEF-D22E337783E0}"/>
                </a:ext>
              </a:extLst>
            </p:cNvPr>
            <p:cNvPicPr>
              <a:picLocks noChangeAspect="1"/>
            </p:cNvPicPr>
            <p:nvPr/>
          </p:nvPicPr>
          <p:blipFill rotWithShape="1">
            <a:blip r:embed="rId2"/>
            <a:srcRect l="15250" t="65227" r="66722" b="15482"/>
            <a:stretch/>
          </p:blipFill>
          <p:spPr>
            <a:xfrm>
              <a:off x="1075150" y="3668154"/>
              <a:ext cx="2427453" cy="1340180"/>
            </a:xfrm>
            <a:prstGeom prst="rect">
              <a:avLst/>
            </a:prstGeom>
          </p:spPr>
        </p:pic>
        <p:pic>
          <p:nvPicPr>
            <p:cNvPr id="14" name="Afbeelding 13">
              <a:extLst>
                <a:ext uri="{FF2B5EF4-FFF2-40B4-BE49-F238E27FC236}">
                  <a16:creationId xmlns:a16="http://schemas.microsoft.com/office/drawing/2014/main" id="{B22D26C0-A6F5-41D5-8416-E004A7185DAF}"/>
                </a:ext>
              </a:extLst>
            </p:cNvPr>
            <p:cNvPicPr>
              <a:picLocks noChangeAspect="1"/>
            </p:cNvPicPr>
            <p:nvPr/>
          </p:nvPicPr>
          <p:blipFill rotWithShape="1">
            <a:blip r:embed="rId2"/>
            <a:srcRect l="23907" t="24280" r="31967" b="45504"/>
            <a:stretch/>
          </p:blipFill>
          <p:spPr>
            <a:xfrm>
              <a:off x="1075150" y="2075805"/>
              <a:ext cx="3925377" cy="1386927"/>
            </a:xfrm>
            <a:prstGeom prst="rect">
              <a:avLst/>
            </a:prstGeom>
          </p:spPr>
        </p:pic>
        <p:pic>
          <p:nvPicPr>
            <p:cNvPr id="7" name="Afbeelding 6">
              <a:extLst>
                <a:ext uri="{FF2B5EF4-FFF2-40B4-BE49-F238E27FC236}">
                  <a16:creationId xmlns:a16="http://schemas.microsoft.com/office/drawing/2014/main" id="{98885C2A-0D42-4539-AAC0-5F53870F064D}"/>
                </a:ext>
              </a:extLst>
            </p:cNvPr>
            <p:cNvPicPr>
              <a:picLocks noChangeAspect="1"/>
            </p:cNvPicPr>
            <p:nvPr/>
          </p:nvPicPr>
          <p:blipFill rotWithShape="1">
            <a:blip r:embed="rId3"/>
            <a:srcRect l="22951" t="34918" r="45983" b="62605"/>
            <a:stretch/>
          </p:blipFill>
          <p:spPr>
            <a:xfrm>
              <a:off x="1062731" y="5298184"/>
              <a:ext cx="4864480" cy="218195"/>
            </a:xfrm>
            <a:prstGeom prst="rect">
              <a:avLst/>
            </a:prstGeom>
          </p:spPr>
        </p:pic>
        <p:cxnSp>
          <p:nvCxnSpPr>
            <p:cNvPr id="15" name="Rechte verbindingslijn met pijl 14">
              <a:extLst>
                <a:ext uri="{FF2B5EF4-FFF2-40B4-BE49-F238E27FC236}">
                  <a16:creationId xmlns:a16="http://schemas.microsoft.com/office/drawing/2014/main" id="{0E856060-6F78-488B-9DFE-023E95C296C5}"/>
                </a:ext>
              </a:extLst>
            </p:cNvPr>
            <p:cNvCxnSpPr/>
            <p:nvPr/>
          </p:nvCxnSpPr>
          <p:spPr>
            <a:xfrm>
              <a:off x="2278505" y="2750695"/>
              <a:ext cx="0" cy="149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7376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F4B73-0BBB-42F6-8D17-7172389D8C69}"/>
              </a:ext>
            </a:extLst>
          </p:cNvPr>
          <p:cNvSpPr>
            <a:spLocks noGrp="1"/>
          </p:cNvSpPr>
          <p:nvPr>
            <p:ph type="title"/>
          </p:nvPr>
        </p:nvSpPr>
        <p:spPr/>
        <p:txBody>
          <a:bodyPr/>
          <a:lstStyle/>
          <a:p>
            <a:endParaRPr lang="en-NL"/>
          </a:p>
        </p:txBody>
      </p:sp>
      <p:sp>
        <p:nvSpPr>
          <p:cNvPr id="3" name="Tijdelijke aanduiding voor inhoud 2">
            <a:extLst>
              <a:ext uri="{FF2B5EF4-FFF2-40B4-BE49-F238E27FC236}">
                <a16:creationId xmlns:a16="http://schemas.microsoft.com/office/drawing/2014/main" id="{1DE65ACB-2E30-4DD6-9120-6915A0C55634}"/>
              </a:ext>
            </a:extLst>
          </p:cNvPr>
          <p:cNvSpPr>
            <a:spLocks noGrp="1"/>
          </p:cNvSpPr>
          <p:nvPr>
            <p:ph idx="1"/>
          </p:nvPr>
        </p:nvSpPr>
        <p:spPr/>
        <p:txBody>
          <a:bodyPr/>
          <a:lstStyle/>
          <a:p>
            <a:pPr marL="0" indent="0">
              <a:buNone/>
            </a:pPr>
            <a:r>
              <a:rPr lang="en-US" sz="1400" dirty="0"/>
              <a:t>Else:</a:t>
            </a:r>
          </a:p>
          <a:p>
            <a:pPr marL="0" indent="0">
              <a:buNone/>
            </a:pPr>
            <a:endParaRPr lang="en-US" sz="1400" dirty="0"/>
          </a:p>
          <a:p>
            <a:pPr marL="0" indent="0">
              <a:buNone/>
            </a:pPr>
            <a:endParaRPr lang="en-NL" sz="1400" dirty="0"/>
          </a:p>
        </p:txBody>
      </p:sp>
      <p:sp>
        <p:nvSpPr>
          <p:cNvPr id="4" name="Tijdelijke aanduiding voor datum 3">
            <a:extLst>
              <a:ext uri="{FF2B5EF4-FFF2-40B4-BE49-F238E27FC236}">
                <a16:creationId xmlns:a16="http://schemas.microsoft.com/office/drawing/2014/main" id="{EC1E9272-8C66-49ED-869C-9571C18714CC}"/>
              </a:ext>
            </a:extLst>
          </p:cNvPr>
          <p:cNvSpPr>
            <a:spLocks noGrp="1"/>
          </p:cNvSpPr>
          <p:nvPr>
            <p:ph type="dt" sz="half" idx="10"/>
          </p:nvPr>
        </p:nvSpPr>
        <p:spPr/>
        <p:txBody>
          <a:bodyPr/>
          <a:lstStyle/>
          <a:p>
            <a:fld id="{40941887-51CF-479A-A29B-0DBBDA9BB4AA}" type="datetime1">
              <a:rPr lang="nl-NL" smtClean="0"/>
              <a:t>24-5-2019</a:t>
            </a:fld>
            <a:endParaRPr lang="nl-NL"/>
          </a:p>
        </p:txBody>
      </p:sp>
      <p:sp>
        <p:nvSpPr>
          <p:cNvPr id="5" name="Tijdelijke aanduiding voor voettekst 4">
            <a:extLst>
              <a:ext uri="{FF2B5EF4-FFF2-40B4-BE49-F238E27FC236}">
                <a16:creationId xmlns:a16="http://schemas.microsoft.com/office/drawing/2014/main" id="{F86E0D9D-82D8-4341-86C6-C7ADD67C3A6A}"/>
              </a:ext>
            </a:extLst>
          </p:cNvPr>
          <p:cNvSpPr>
            <a:spLocks noGrp="1"/>
          </p:cNvSpPr>
          <p:nvPr>
            <p:ph type="ftr" sz="quarter" idx="11"/>
          </p:nvPr>
        </p:nvSpPr>
        <p:spPr/>
        <p:txBody>
          <a:bodyPr/>
          <a:lstStyle/>
          <a:p>
            <a:r>
              <a:rPr lang="nl-NL"/>
              <a:t>Ruimte voor voettekst</a:t>
            </a:r>
          </a:p>
        </p:txBody>
      </p:sp>
      <p:sp>
        <p:nvSpPr>
          <p:cNvPr id="6" name="Tijdelijke aanduiding voor dianummer 5">
            <a:extLst>
              <a:ext uri="{FF2B5EF4-FFF2-40B4-BE49-F238E27FC236}">
                <a16:creationId xmlns:a16="http://schemas.microsoft.com/office/drawing/2014/main" id="{92FE686C-02DA-4A7D-B8B8-C40C7FEEDF45}"/>
              </a:ext>
            </a:extLst>
          </p:cNvPr>
          <p:cNvSpPr>
            <a:spLocks noGrp="1"/>
          </p:cNvSpPr>
          <p:nvPr>
            <p:ph type="sldNum" sz="quarter" idx="12"/>
          </p:nvPr>
        </p:nvSpPr>
        <p:spPr/>
        <p:txBody>
          <a:bodyPr/>
          <a:lstStyle/>
          <a:p>
            <a:fld id="{63C85D72-AA85-4C41-A1AF-C673E1DFEC3B}" type="slidenum">
              <a:rPr lang="nl-NL" smtClean="0"/>
              <a:pPr/>
              <a:t>94</a:t>
            </a:fld>
            <a:endParaRPr lang="nl-NL"/>
          </a:p>
        </p:txBody>
      </p:sp>
      <p:grpSp>
        <p:nvGrpSpPr>
          <p:cNvPr id="17" name="Groep 16">
            <a:extLst>
              <a:ext uri="{FF2B5EF4-FFF2-40B4-BE49-F238E27FC236}">
                <a16:creationId xmlns:a16="http://schemas.microsoft.com/office/drawing/2014/main" id="{6819B1ED-74B5-4CD1-8EA3-F0C6E167075A}"/>
              </a:ext>
            </a:extLst>
          </p:cNvPr>
          <p:cNvGrpSpPr/>
          <p:nvPr/>
        </p:nvGrpSpPr>
        <p:grpSpPr>
          <a:xfrm>
            <a:off x="1062731" y="2086090"/>
            <a:ext cx="5021705" cy="4022401"/>
            <a:chOff x="1062731" y="2086090"/>
            <a:chExt cx="5021705" cy="4022401"/>
          </a:xfrm>
        </p:grpSpPr>
        <p:grpSp>
          <p:nvGrpSpPr>
            <p:cNvPr id="15" name="Groep 14">
              <a:extLst>
                <a:ext uri="{FF2B5EF4-FFF2-40B4-BE49-F238E27FC236}">
                  <a16:creationId xmlns:a16="http://schemas.microsoft.com/office/drawing/2014/main" id="{E2A36F0A-6015-4777-ADC7-FFB120150783}"/>
                </a:ext>
              </a:extLst>
            </p:cNvPr>
            <p:cNvGrpSpPr/>
            <p:nvPr/>
          </p:nvGrpSpPr>
          <p:grpSpPr>
            <a:xfrm>
              <a:off x="1062731" y="2086090"/>
              <a:ext cx="5021705" cy="3272895"/>
              <a:chOff x="1062731" y="2086090"/>
              <a:chExt cx="5021705" cy="3272895"/>
            </a:xfrm>
          </p:grpSpPr>
          <p:pic>
            <p:nvPicPr>
              <p:cNvPr id="7" name="Afbeelding 6">
                <a:extLst>
                  <a:ext uri="{FF2B5EF4-FFF2-40B4-BE49-F238E27FC236}">
                    <a16:creationId xmlns:a16="http://schemas.microsoft.com/office/drawing/2014/main" id="{B1872CE6-4F1D-4EE4-AEF0-31C167EBA861}"/>
                  </a:ext>
                </a:extLst>
              </p:cNvPr>
              <p:cNvPicPr>
                <a:picLocks noChangeAspect="1"/>
              </p:cNvPicPr>
              <p:nvPr/>
            </p:nvPicPr>
            <p:blipFill rotWithShape="1">
              <a:blip r:embed="rId2"/>
              <a:srcRect l="15328" t="65665" r="29754" b="1985"/>
              <a:stretch/>
            </p:blipFill>
            <p:spPr>
              <a:xfrm>
                <a:off x="1062731" y="3695075"/>
                <a:ext cx="5021705" cy="1663910"/>
              </a:xfrm>
              <a:prstGeom prst="rect">
                <a:avLst/>
              </a:prstGeom>
            </p:spPr>
          </p:pic>
          <p:pic>
            <p:nvPicPr>
              <p:cNvPr id="12" name="Afbeelding 11">
                <a:extLst>
                  <a:ext uri="{FF2B5EF4-FFF2-40B4-BE49-F238E27FC236}">
                    <a16:creationId xmlns:a16="http://schemas.microsoft.com/office/drawing/2014/main" id="{3821EFF7-68D9-414A-8ED9-E7EE9B345FE7}"/>
                  </a:ext>
                </a:extLst>
              </p:cNvPr>
              <p:cNvPicPr>
                <a:picLocks noChangeAspect="1"/>
              </p:cNvPicPr>
              <p:nvPr/>
            </p:nvPicPr>
            <p:blipFill rotWithShape="1">
              <a:blip r:embed="rId2"/>
              <a:srcRect l="24072" t="25009" r="32076" b="45895"/>
              <a:stretch/>
            </p:blipFill>
            <p:spPr>
              <a:xfrm>
                <a:off x="1062731" y="2086090"/>
                <a:ext cx="4009869" cy="1496518"/>
              </a:xfrm>
              <a:prstGeom prst="rect">
                <a:avLst/>
              </a:prstGeom>
            </p:spPr>
          </p:pic>
          <p:cxnSp>
            <p:nvCxnSpPr>
              <p:cNvPr id="11" name="Rechte verbindingslijn met pijl 10">
                <a:extLst>
                  <a:ext uri="{FF2B5EF4-FFF2-40B4-BE49-F238E27FC236}">
                    <a16:creationId xmlns:a16="http://schemas.microsoft.com/office/drawing/2014/main" id="{5D63EBD5-A3F8-47E0-8B77-4706033DDABF}"/>
                  </a:ext>
                </a:extLst>
              </p:cNvPr>
              <p:cNvCxnSpPr/>
              <p:nvPr/>
            </p:nvCxnSpPr>
            <p:spPr>
              <a:xfrm flipH="1">
                <a:off x="2390931" y="3429000"/>
                <a:ext cx="936885" cy="570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Afbeelding 15">
              <a:extLst>
                <a:ext uri="{FF2B5EF4-FFF2-40B4-BE49-F238E27FC236}">
                  <a16:creationId xmlns:a16="http://schemas.microsoft.com/office/drawing/2014/main" id="{7AACCA8D-D1F8-4777-BB9B-25CA2B336E12}"/>
                </a:ext>
              </a:extLst>
            </p:cNvPr>
            <p:cNvPicPr>
              <a:picLocks noChangeAspect="1"/>
            </p:cNvPicPr>
            <p:nvPr/>
          </p:nvPicPr>
          <p:blipFill rotWithShape="1">
            <a:blip r:embed="rId3"/>
            <a:srcRect l="22623" t="40309" r="39672" b="52187"/>
            <a:stretch/>
          </p:blipFill>
          <p:spPr>
            <a:xfrm>
              <a:off x="1062731" y="5564406"/>
              <a:ext cx="4860302" cy="544085"/>
            </a:xfrm>
            <a:prstGeom prst="rect">
              <a:avLst/>
            </a:prstGeom>
          </p:spPr>
        </p:pic>
      </p:grpSp>
    </p:spTree>
    <p:extLst>
      <p:ext uri="{BB962C8B-B14F-4D97-AF65-F5344CB8AC3E}">
        <p14:creationId xmlns:p14="http://schemas.microsoft.com/office/powerpoint/2010/main" val="2640542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95</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Open project </a:t>
            </a:r>
            <a:r>
              <a:rPr lang="nl-NL" dirty="0" err="1"/>
              <a:t>CountriesServiceCAR</a:t>
            </a:r>
            <a:r>
              <a:rPr lang="nl-NL" dirty="0"/>
              <a:t> (</a:t>
            </a:r>
            <a:r>
              <a:rPr lang="nl-NL" dirty="0" err="1"/>
              <a:t>pom</a:t>
            </a:r>
            <a:r>
              <a:rPr lang="nl-NL" dirty="0"/>
              <a:t> file) </a:t>
            </a:r>
            <a:r>
              <a:rPr lang="nl-NL" dirty="0" err="1"/>
              <a:t>and</a:t>
            </a:r>
            <a:r>
              <a:rPr lang="nl-NL" dirty="0"/>
              <a:t> select </a:t>
            </a:r>
            <a:r>
              <a:rPr lang="nl-NL" dirty="0" err="1"/>
              <a:t>all</a:t>
            </a:r>
            <a:r>
              <a:rPr lang="nl-NL" dirty="0"/>
              <a:t> </a:t>
            </a:r>
            <a:r>
              <a:rPr lang="nl-NL" dirty="0" err="1"/>
              <a:t>artifacts</a:t>
            </a:r>
            <a:r>
              <a:rPr lang="nl-NL" dirty="0"/>
              <a:t> </a:t>
            </a:r>
            <a:r>
              <a:rPr lang="nl-NL" dirty="0" err="1"/>
              <a:t>by</a:t>
            </a:r>
            <a:r>
              <a:rPr lang="nl-NL" dirty="0"/>
              <a:t> </a:t>
            </a:r>
            <a:r>
              <a:rPr lang="nl-NL" dirty="0" err="1"/>
              <a:t>clicking</a:t>
            </a:r>
            <a:r>
              <a:rPr lang="nl-NL" dirty="0"/>
              <a:t> button “Select </a:t>
            </a:r>
            <a:r>
              <a:rPr lang="nl-NL" dirty="0" err="1"/>
              <a:t>All</a:t>
            </a:r>
            <a:r>
              <a:rPr lang="nl-NL" dirty="0"/>
              <a:t>” </a:t>
            </a:r>
            <a:r>
              <a:rPr lang="nl-NL" dirty="0" err="1"/>
              <a:t>and</a:t>
            </a:r>
            <a:r>
              <a:rPr lang="nl-NL" dirty="0"/>
              <a:t> save </a:t>
            </a:r>
            <a:r>
              <a:rPr lang="nl-NL" dirty="0" err="1"/>
              <a:t>the</a:t>
            </a:r>
            <a:r>
              <a:rPr lang="nl-NL" dirty="0"/>
              <a:t> file.</a:t>
            </a:r>
          </a:p>
        </p:txBody>
      </p:sp>
      <p:pic>
        <p:nvPicPr>
          <p:cNvPr id="6" name="Afbeelding 5">
            <a:extLst>
              <a:ext uri="{FF2B5EF4-FFF2-40B4-BE49-F238E27FC236}">
                <a16:creationId xmlns:a16="http://schemas.microsoft.com/office/drawing/2014/main" id="{CC7C7B70-4644-4EAB-8793-C0FF016581D9}"/>
              </a:ext>
            </a:extLst>
          </p:cNvPr>
          <p:cNvPicPr>
            <a:picLocks noChangeAspect="1"/>
          </p:cNvPicPr>
          <p:nvPr/>
        </p:nvPicPr>
        <p:blipFill>
          <a:blip r:embed="rId2"/>
          <a:stretch>
            <a:fillRect/>
          </a:stretch>
        </p:blipFill>
        <p:spPr>
          <a:xfrm>
            <a:off x="1008513" y="2310911"/>
            <a:ext cx="6381750" cy="4152900"/>
          </a:xfrm>
          <a:prstGeom prst="rect">
            <a:avLst/>
          </a:prstGeom>
        </p:spPr>
      </p:pic>
    </p:spTree>
    <p:extLst>
      <p:ext uri="{BB962C8B-B14F-4D97-AF65-F5344CB8AC3E}">
        <p14:creationId xmlns:p14="http://schemas.microsoft.com/office/powerpoint/2010/main" val="37997092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96</a:t>
            </a:fld>
            <a:endParaRPr lang="nl-NL"/>
          </a:p>
        </p:txBody>
      </p:sp>
      <p:sp>
        <p:nvSpPr>
          <p:cNvPr id="11" name="Tijdelijke aanduiding voor inhoud 5">
            <a:extLst>
              <a:ext uri="{FF2B5EF4-FFF2-40B4-BE49-F238E27FC236}">
                <a16:creationId xmlns:a16="http://schemas.microsoft.com/office/drawing/2014/main" id="{F5BF337A-BBA9-47A6-93FA-73891357AC00}"/>
              </a:ext>
            </a:extLst>
          </p:cNvPr>
          <p:cNvSpPr txBox="1">
            <a:spLocks/>
          </p:cNvSpPr>
          <p:nvPr/>
        </p:nvSpPr>
        <p:spPr>
          <a:xfrm>
            <a:off x="966971" y="1653540"/>
            <a:ext cx="7749540" cy="4525963"/>
          </a:xfrm>
          <a:prstGeom prst="rect">
            <a:avLst/>
          </a:prstGeom>
        </p:spPr>
        <p:txBody>
          <a:bodyPr vert="horz" lIns="91440" tIns="45720" rIns="91440" bIns="45720" rtlCol="0">
            <a:noAutofit/>
          </a:bodyPr>
          <a:lstStyle>
            <a:lvl1pPr marL="288000" indent="-288000" algn="l" defTabSz="914400" rtl="0" eaLnBrk="1" latinLnBrk="0" hangingPunct="1">
              <a:lnSpc>
                <a:spcPts val="3000"/>
              </a:lnSpc>
              <a:spcBef>
                <a:spcPts val="0"/>
              </a:spcBef>
              <a:buSzPct val="115000"/>
              <a:buFont typeface="Symbol" panose="05050102010706020507" pitchFamily="18" charset="2"/>
              <a:buChar char=""/>
              <a:defRPr sz="2000" kern="1200">
                <a:solidFill>
                  <a:schemeClr val="tx1"/>
                </a:solidFill>
                <a:latin typeface="+mn-lt"/>
                <a:ea typeface="+mn-ea"/>
                <a:cs typeface="+mn-cs"/>
              </a:defRPr>
            </a:lvl1pPr>
            <a:lvl2pPr marL="576000" indent="-2880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2pPr>
            <a:lvl3pPr marL="864000" indent="-288000" algn="l" defTabSz="914400" rtl="0" eaLnBrk="1" latinLnBrk="0" hangingPunct="1">
              <a:lnSpc>
                <a:spcPts val="3000"/>
              </a:lnSpc>
              <a:spcBef>
                <a:spcPts val="0"/>
              </a:spcBef>
              <a:buSzPct val="80000"/>
              <a:buFont typeface="Wingdings" panose="05000000000000000000" pitchFamily="2" charset="2"/>
              <a:buChar char="§"/>
              <a:defRPr sz="1800" kern="1200">
                <a:solidFill>
                  <a:schemeClr val="tx1"/>
                </a:solidFill>
                <a:latin typeface="+mn-lt"/>
                <a:ea typeface="+mn-ea"/>
                <a:cs typeface="+mn-cs"/>
              </a:defRPr>
            </a:lvl3pPr>
            <a:lvl4pPr marL="1166813" indent="-27305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4pPr>
            <a:lvl5pPr marL="1522413" indent="-355600" algn="l" defTabSz="914400" rtl="0" eaLnBrk="1" latinLnBrk="0" hangingPunct="1">
              <a:lnSpc>
                <a:spcPts val="3000"/>
              </a:lnSpc>
              <a:spcBef>
                <a:spcPts val="0"/>
              </a:spcBef>
              <a:buSzPct val="80000"/>
              <a:buFont typeface="MS Reference Sans Serif" panose="020B060403050404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buFont typeface="Symbol" panose="05050102010706020507" pitchFamily="18" charset="2"/>
              <a:buNone/>
            </a:pPr>
            <a:r>
              <a:rPr lang="nl-NL" dirty="0"/>
              <a:t>In </a:t>
            </a:r>
            <a:r>
              <a:rPr lang="nl-NL" dirty="0" err="1"/>
              <a:t>the</a:t>
            </a:r>
            <a:r>
              <a:rPr lang="nl-NL" dirty="0"/>
              <a:t> Server tab right click </a:t>
            </a:r>
            <a:r>
              <a:rPr lang="nl-NL" dirty="0" err="1"/>
              <a:t>our</a:t>
            </a:r>
            <a:r>
              <a:rPr lang="nl-NL" dirty="0"/>
              <a:t> project </a:t>
            </a:r>
            <a:r>
              <a:rPr lang="nl-NL" dirty="0" err="1"/>
              <a:t>and</a:t>
            </a:r>
            <a:r>
              <a:rPr lang="nl-NL" dirty="0"/>
              <a:t> select contextmenu item </a:t>
            </a:r>
            <a:r>
              <a:rPr lang="nl-NL" dirty="0" err="1"/>
              <a:t>Redeploy</a:t>
            </a:r>
            <a:endParaRPr lang="nl-NL" dirty="0"/>
          </a:p>
        </p:txBody>
      </p:sp>
      <p:pic>
        <p:nvPicPr>
          <p:cNvPr id="12" name="Afbeelding 11">
            <a:extLst>
              <a:ext uri="{FF2B5EF4-FFF2-40B4-BE49-F238E27FC236}">
                <a16:creationId xmlns:a16="http://schemas.microsoft.com/office/drawing/2014/main" id="{6F078A61-C03D-4B47-A31C-0DB653431D92}"/>
              </a:ext>
            </a:extLst>
          </p:cNvPr>
          <p:cNvPicPr>
            <a:picLocks noChangeAspect="1"/>
          </p:cNvPicPr>
          <p:nvPr/>
        </p:nvPicPr>
        <p:blipFill>
          <a:blip r:embed="rId2"/>
          <a:stretch>
            <a:fillRect/>
          </a:stretch>
        </p:blipFill>
        <p:spPr>
          <a:xfrm>
            <a:off x="918833" y="2314470"/>
            <a:ext cx="4943475" cy="2771775"/>
          </a:xfrm>
          <a:prstGeom prst="rect">
            <a:avLst/>
          </a:prstGeom>
        </p:spPr>
      </p:pic>
    </p:spTree>
    <p:extLst>
      <p:ext uri="{BB962C8B-B14F-4D97-AF65-F5344CB8AC3E}">
        <p14:creationId xmlns:p14="http://schemas.microsoft.com/office/powerpoint/2010/main" val="2499924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Pre-test:</a:t>
            </a:r>
          </a:p>
          <a:p>
            <a:pPr marL="0" indent="0">
              <a:lnSpc>
                <a:spcPts val="2000"/>
              </a:lnSpc>
              <a:buNone/>
            </a:pPr>
            <a:endParaRPr lang="nl-NL" sz="1400" dirty="0"/>
          </a:p>
          <a:p>
            <a:pPr marL="0" indent="0">
              <a:lnSpc>
                <a:spcPts val="2000"/>
              </a:lnSpc>
              <a:buNone/>
            </a:pPr>
            <a:r>
              <a:rPr lang="en-GB" sz="1400" dirty="0"/>
              <a:t>Lets tail our logfile to see what is logged when we submit a </a:t>
            </a:r>
            <a:r>
              <a:rPr lang="en-GB" sz="1400" dirty="0" err="1"/>
              <a:t>testmessage</a:t>
            </a:r>
            <a:r>
              <a:rPr lang="en-GB" sz="1400" dirty="0"/>
              <a:t> to our service.</a:t>
            </a:r>
          </a:p>
          <a:p>
            <a:pPr marL="0" indent="0">
              <a:lnSpc>
                <a:spcPts val="2000"/>
              </a:lnSpc>
              <a:buNone/>
            </a:pPr>
            <a:r>
              <a:rPr lang="nl-NL" sz="1400" dirty="0"/>
              <a:t>Open a </a:t>
            </a:r>
            <a:r>
              <a:rPr lang="nl-NL" sz="1400" dirty="0" err="1"/>
              <a:t>ssh</a:t>
            </a:r>
            <a:r>
              <a:rPr lang="nl-NL" sz="1400" dirty="0"/>
              <a:t> </a:t>
            </a:r>
            <a:r>
              <a:rPr lang="nl-NL" sz="1400" dirty="0" err="1"/>
              <a:t>session</a:t>
            </a:r>
            <a:r>
              <a:rPr lang="nl-NL" sz="1400" dirty="0"/>
              <a:t> </a:t>
            </a:r>
            <a:r>
              <a:rPr lang="nl-NL" sz="1400" dirty="0" err="1"/>
              <a:t>to</a:t>
            </a:r>
            <a:r>
              <a:rPr lang="nl-NL" sz="1400" dirty="0"/>
              <a:t> </a:t>
            </a:r>
            <a:r>
              <a:rPr lang="nl-NL" sz="1400" dirty="0" err="1"/>
              <a:t>our</a:t>
            </a:r>
            <a:r>
              <a:rPr lang="nl-NL" sz="1400" dirty="0"/>
              <a:t> server.</a:t>
            </a:r>
          </a:p>
          <a:p>
            <a:pPr marL="0" indent="0">
              <a:lnSpc>
                <a:spcPts val="2000"/>
              </a:lnSpc>
              <a:buNone/>
            </a:pPr>
            <a:r>
              <a:rPr lang="nl-NL" sz="1400" dirty="0"/>
              <a:t>Type </a:t>
            </a:r>
            <a:r>
              <a:rPr lang="nl-NL" sz="1400" dirty="0" err="1"/>
              <a:t>the</a:t>
            </a:r>
            <a:r>
              <a:rPr lang="nl-NL" sz="1400" dirty="0"/>
              <a:t> </a:t>
            </a:r>
            <a:r>
              <a:rPr lang="nl-NL" sz="1400" dirty="0" err="1"/>
              <a:t>commands</a:t>
            </a:r>
            <a:r>
              <a:rPr lang="nl-NL" sz="1400" dirty="0"/>
              <a:t>:</a:t>
            </a:r>
          </a:p>
          <a:p>
            <a:pPr>
              <a:lnSpc>
                <a:spcPts val="2000"/>
              </a:lnSpc>
            </a:pPr>
            <a:r>
              <a:rPr lang="nl-NL" sz="1400" b="1" dirty="0" err="1"/>
              <a:t>ssh</a:t>
            </a:r>
            <a:r>
              <a:rPr lang="nl-NL" sz="1400" b="1" dirty="0"/>
              <a:t> </a:t>
            </a:r>
            <a:r>
              <a:rPr lang="nl-NL" sz="1400" b="1" dirty="0">
                <a:hlinkClick r:id="rId2"/>
              </a:rPr>
              <a:t>wso2am@192.168.124.101</a:t>
            </a:r>
            <a:endParaRPr lang="nl-NL" sz="1400" b="1" dirty="0"/>
          </a:p>
          <a:p>
            <a:pPr marL="288000" lvl="1" indent="0">
              <a:lnSpc>
                <a:spcPts val="2000"/>
              </a:lnSpc>
              <a:buNone/>
            </a:pPr>
            <a:r>
              <a:rPr lang="nl-NL" sz="1200" dirty="0" err="1"/>
              <a:t>Provide</a:t>
            </a:r>
            <a:r>
              <a:rPr lang="nl-NL" sz="1200" dirty="0"/>
              <a:t> user wso2am’s password (Welkom123)</a:t>
            </a:r>
          </a:p>
          <a:p>
            <a:pPr>
              <a:lnSpc>
                <a:spcPts val="2000"/>
              </a:lnSpc>
            </a:pPr>
            <a:r>
              <a:rPr lang="nl-NL" sz="1400" b="1" dirty="0" err="1"/>
              <a:t>tail</a:t>
            </a:r>
            <a:r>
              <a:rPr lang="nl-NL" sz="1400" b="1" dirty="0"/>
              <a:t> –f /</a:t>
            </a:r>
            <a:r>
              <a:rPr lang="nl-NL" sz="1400" b="1" dirty="0" err="1"/>
              <a:t>usr</a:t>
            </a:r>
            <a:r>
              <a:rPr lang="nl-NL" sz="1400" b="1" dirty="0"/>
              <a:t>/lib64/wso2/wso2ei/6.4.0/</a:t>
            </a:r>
            <a:r>
              <a:rPr lang="nl-NL" sz="1400" b="1" dirty="0" err="1"/>
              <a:t>repository</a:t>
            </a:r>
            <a:r>
              <a:rPr lang="nl-NL" sz="1400" b="1" dirty="0"/>
              <a:t>/logs/wso2carbon.log</a:t>
            </a:r>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97</a:t>
            </a:fld>
            <a:endParaRPr lang="nl-NL"/>
          </a:p>
        </p:txBody>
      </p:sp>
      <p:pic>
        <p:nvPicPr>
          <p:cNvPr id="10" name="Afbeelding 9">
            <a:extLst>
              <a:ext uri="{FF2B5EF4-FFF2-40B4-BE49-F238E27FC236}">
                <a16:creationId xmlns:a16="http://schemas.microsoft.com/office/drawing/2014/main" id="{A4B2A9FF-7C53-44B9-A2EB-08144AEB30F2}"/>
              </a:ext>
            </a:extLst>
          </p:cNvPr>
          <p:cNvPicPr>
            <a:picLocks noChangeAspect="1"/>
          </p:cNvPicPr>
          <p:nvPr/>
        </p:nvPicPr>
        <p:blipFill>
          <a:blip r:embed="rId3"/>
          <a:stretch>
            <a:fillRect/>
          </a:stretch>
        </p:blipFill>
        <p:spPr>
          <a:xfrm>
            <a:off x="1062731" y="4233206"/>
            <a:ext cx="7534118" cy="1622310"/>
          </a:xfrm>
          <a:prstGeom prst="rect">
            <a:avLst/>
          </a:prstGeom>
        </p:spPr>
      </p:pic>
    </p:spTree>
    <p:extLst>
      <p:ext uri="{BB962C8B-B14F-4D97-AF65-F5344CB8AC3E}">
        <p14:creationId xmlns:p14="http://schemas.microsoft.com/office/powerpoint/2010/main" val="366150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nl-NL" dirty="0"/>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r>
              <a:rPr lang="nl-NL" dirty="0"/>
              <a:t>Test:</a:t>
            </a:r>
          </a:p>
          <a:p>
            <a:pPr marL="0" indent="0">
              <a:lnSpc>
                <a:spcPts val="2000"/>
              </a:lnSpc>
              <a:buNone/>
            </a:pPr>
            <a:endParaRPr lang="nl-NL" sz="1400" dirty="0"/>
          </a:p>
          <a:p>
            <a:pPr marL="0" indent="0">
              <a:lnSpc>
                <a:spcPts val="2000"/>
              </a:lnSpc>
              <a:buNone/>
            </a:pPr>
            <a:r>
              <a:rPr lang="nl-NL" sz="1400" dirty="0"/>
              <a:t>Start SoapUI </a:t>
            </a:r>
            <a:r>
              <a:rPr lang="nl-NL" sz="1400" dirty="0" err="1"/>
              <a:t>and</a:t>
            </a:r>
            <a:r>
              <a:rPr lang="nl-NL" sz="1400" dirty="0"/>
              <a:t> open project </a:t>
            </a:r>
            <a:r>
              <a:rPr lang="en-GB" sz="1400" dirty="0"/>
              <a:t>CountriesService-Test-soapui-project.xml</a:t>
            </a:r>
            <a:endParaRPr lang="nl-NL" sz="1400" dirty="0"/>
          </a:p>
          <a:p>
            <a:pPr marL="0" indent="0">
              <a:lnSpc>
                <a:spcPts val="2000"/>
              </a:lnSpc>
              <a:buNone/>
            </a:pPr>
            <a:r>
              <a:rPr lang="en-GB" sz="1400" dirty="0"/>
              <a:t>(wso2workshop\</a:t>
            </a:r>
            <a:r>
              <a:rPr lang="en-GB" sz="1400" dirty="0" err="1"/>
              <a:t>referenceproject</a:t>
            </a:r>
            <a:r>
              <a:rPr lang="en-GB" sz="1400" dirty="0"/>
              <a:t>\</a:t>
            </a:r>
            <a:r>
              <a:rPr lang="en-GB" sz="1400" dirty="0" err="1"/>
              <a:t>CountriesServiceTest</a:t>
            </a:r>
            <a:r>
              <a:rPr lang="en-GB" sz="1400" dirty="0"/>
              <a:t>\CountriesService-Test-soapui-project.xml)</a:t>
            </a:r>
          </a:p>
          <a:p>
            <a:pPr marL="0" indent="0">
              <a:lnSpc>
                <a:spcPts val="2000"/>
              </a:lnSpc>
              <a:buNone/>
            </a:pPr>
            <a:endParaRPr lang="en-GB" dirty="0"/>
          </a:p>
          <a:p>
            <a:pPr marL="0" indent="0">
              <a:lnSpc>
                <a:spcPts val="2000"/>
              </a:lnSpc>
              <a:buNone/>
            </a:pPr>
            <a:r>
              <a:rPr lang="en-GB" sz="1400" dirty="0"/>
              <a:t>Submit all </a:t>
            </a:r>
            <a:r>
              <a:rPr lang="en-GB" sz="1400" dirty="0" err="1"/>
              <a:t>teststeps</a:t>
            </a:r>
            <a:r>
              <a:rPr lang="en-GB" sz="1400" dirty="0"/>
              <a:t> in </a:t>
            </a:r>
            <a:r>
              <a:rPr lang="en-GB" sz="1400" dirty="0" err="1"/>
              <a:t>testSuites</a:t>
            </a:r>
            <a:r>
              <a:rPr lang="en-GB" sz="1400" dirty="0"/>
              <a:t> “</a:t>
            </a:r>
            <a:r>
              <a:rPr lang="en-GB" sz="1400" dirty="0" err="1"/>
              <a:t>CountriesService-TestSuite</a:t>
            </a:r>
            <a:r>
              <a:rPr lang="en-GB" sz="1400" dirty="0"/>
              <a:t>” and  “</a:t>
            </a:r>
            <a:r>
              <a:rPr lang="en-GB" sz="1400" dirty="0" err="1"/>
              <a:t>CountriesService</a:t>
            </a:r>
            <a:r>
              <a:rPr lang="en-GB" sz="1400" dirty="0"/>
              <a:t>-Invalid-Messages-</a:t>
            </a:r>
            <a:r>
              <a:rPr lang="en-GB" sz="1400" dirty="0" err="1"/>
              <a:t>TestSuite</a:t>
            </a:r>
            <a:r>
              <a:rPr lang="en-GB" sz="1400" dirty="0"/>
              <a:t>”. </a:t>
            </a:r>
            <a:endParaRPr lang="en-US" sz="1400" dirty="0"/>
          </a:p>
          <a:p>
            <a:pPr marL="0" indent="0">
              <a:lnSpc>
                <a:spcPts val="2000"/>
              </a:lnSpc>
              <a:buNone/>
            </a:pPr>
            <a:r>
              <a:rPr lang="en-US" sz="1400" dirty="0"/>
              <a:t>All </a:t>
            </a:r>
            <a:r>
              <a:rPr lang="en-US" sz="1400" dirty="0" err="1"/>
              <a:t>teststeps</a:t>
            </a:r>
            <a:r>
              <a:rPr lang="en-US" sz="1400" dirty="0"/>
              <a:t> should succeed:</a:t>
            </a:r>
          </a:p>
          <a:p>
            <a:pPr marL="0" indent="0">
              <a:lnSpc>
                <a:spcPts val="2000"/>
              </a:lnSpc>
              <a:buNone/>
            </a:pPr>
            <a:endParaRPr lang="en-US"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98</a:t>
            </a:fld>
            <a:endParaRPr lang="nl-NL"/>
          </a:p>
        </p:txBody>
      </p:sp>
      <p:pic>
        <p:nvPicPr>
          <p:cNvPr id="8" name="Afbeelding 7">
            <a:extLst>
              <a:ext uri="{FF2B5EF4-FFF2-40B4-BE49-F238E27FC236}">
                <a16:creationId xmlns:a16="http://schemas.microsoft.com/office/drawing/2014/main" id="{F7D2F5CD-A6DD-48D3-8063-9E38F9A0F906}"/>
              </a:ext>
            </a:extLst>
          </p:cNvPr>
          <p:cNvPicPr>
            <a:picLocks noChangeAspect="1"/>
          </p:cNvPicPr>
          <p:nvPr/>
        </p:nvPicPr>
        <p:blipFill rotWithShape="1">
          <a:blip r:embed="rId2"/>
          <a:srcRect l="3934" t="24135" r="81639" b="60418"/>
          <a:stretch/>
        </p:blipFill>
        <p:spPr>
          <a:xfrm>
            <a:off x="1062731" y="4223553"/>
            <a:ext cx="3092370" cy="1862454"/>
          </a:xfrm>
          <a:prstGeom prst="rect">
            <a:avLst/>
          </a:prstGeom>
        </p:spPr>
      </p:pic>
      <p:pic>
        <p:nvPicPr>
          <p:cNvPr id="9" name="Afbeelding 8">
            <a:extLst>
              <a:ext uri="{FF2B5EF4-FFF2-40B4-BE49-F238E27FC236}">
                <a16:creationId xmlns:a16="http://schemas.microsoft.com/office/drawing/2014/main" id="{9523FAE7-CD8D-4EDB-ABF0-1D49F338CFCE}"/>
              </a:ext>
            </a:extLst>
          </p:cNvPr>
          <p:cNvPicPr>
            <a:picLocks noChangeAspect="1"/>
          </p:cNvPicPr>
          <p:nvPr/>
        </p:nvPicPr>
        <p:blipFill rotWithShape="1">
          <a:blip r:embed="rId3"/>
          <a:srcRect l="5046" t="42496" r="77050" b="38546"/>
          <a:stretch/>
        </p:blipFill>
        <p:spPr>
          <a:xfrm>
            <a:off x="4118625" y="4223553"/>
            <a:ext cx="3126945" cy="1862454"/>
          </a:xfrm>
          <a:prstGeom prst="rect">
            <a:avLst/>
          </a:prstGeom>
        </p:spPr>
      </p:pic>
    </p:spTree>
    <p:extLst>
      <p:ext uri="{BB962C8B-B14F-4D97-AF65-F5344CB8AC3E}">
        <p14:creationId xmlns:p14="http://schemas.microsoft.com/office/powerpoint/2010/main" val="3569104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nl-NL" dirty="0"/>
              <a:t>Cool!!</a:t>
            </a:r>
            <a:br>
              <a:rPr lang="nl-NL" dirty="0"/>
            </a:br>
            <a:r>
              <a:rPr lang="nl-NL" dirty="0" err="1"/>
              <a:t>you</a:t>
            </a:r>
            <a:r>
              <a:rPr lang="nl-NL" dirty="0"/>
              <a:t> </a:t>
            </a:r>
            <a:r>
              <a:rPr lang="nl-NL" dirty="0" err="1"/>
              <a:t>just</a:t>
            </a:r>
            <a:r>
              <a:rPr lang="nl-NL" dirty="0"/>
              <a:t> </a:t>
            </a:r>
            <a:r>
              <a:rPr lang="nl-NL" dirty="0" err="1"/>
              <a:t>succesfully</a:t>
            </a:r>
            <a:r>
              <a:rPr lang="nl-NL" dirty="0"/>
              <a:t> </a:t>
            </a:r>
            <a:r>
              <a:rPr lang="nl-NL" dirty="0" err="1"/>
              <a:t>created</a:t>
            </a:r>
            <a:r>
              <a:rPr lang="nl-NL" dirty="0"/>
              <a:t> </a:t>
            </a:r>
            <a:br>
              <a:rPr lang="nl-NL" dirty="0"/>
            </a:br>
            <a:r>
              <a:rPr lang="nl-NL" dirty="0"/>
              <a:t>a WSO2 interface</a:t>
            </a:r>
          </a:p>
        </p:txBody>
      </p:sp>
      <p:sp>
        <p:nvSpPr>
          <p:cNvPr id="6" name="Tijdelijke aanduiding voor inhoud 5"/>
          <p:cNvSpPr>
            <a:spLocks noGrp="1"/>
          </p:cNvSpPr>
          <p:nvPr>
            <p:ph idx="1"/>
          </p:nvPr>
        </p:nvSpPr>
        <p:spPr>
          <a:xfrm>
            <a:off x="975360" y="1653540"/>
            <a:ext cx="7749540" cy="4525963"/>
          </a:xfrm>
        </p:spPr>
        <p:txBody>
          <a:bodyPr/>
          <a:lstStyle/>
          <a:p>
            <a:pPr marL="0" indent="0">
              <a:lnSpc>
                <a:spcPts val="2000"/>
              </a:lnSpc>
              <a:buNone/>
            </a:pPr>
            <a:endParaRPr lang="en-US" sz="1400" dirty="0"/>
          </a:p>
          <a:p>
            <a:pPr marL="0" indent="0">
              <a:lnSpc>
                <a:spcPts val="2000"/>
              </a:lnSpc>
              <a:buNone/>
            </a:pPr>
            <a:endParaRPr lang="nl-NL" sz="1400" dirty="0"/>
          </a:p>
          <a:p>
            <a:pPr marL="0" indent="0">
              <a:lnSpc>
                <a:spcPts val="2000"/>
              </a:lnSpc>
              <a:buNone/>
            </a:pPr>
            <a:endParaRPr lang="nl-NL" dirty="0"/>
          </a:p>
          <a:p>
            <a:pPr marL="0" indent="0">
              <a:lnSpc>
                <a:spcPts val="2000"/>
              </a:lnSpc>
              <a:buNone/>
            </a:pPr>
            <a:endParaRPr lang="nl-NL" dirty="0"/>
          </a:p>
          <a:p>
            <a:pPr lvl="1">
              <a:lnSpc>
                <a:spcPts val="2000"/>
              </a:lnSpc>
              <a:buFontTx/>
              <a:buChar char="-"/>
            </a:pPr>
            <a:endParaRPr lang="nl-NL" dirty="0"/>
          </a:p>
        </p:txBody>
      </p:sp>
      <p:sp>
        <p:nvSpPr>
          <p:cNvPr id="2" name="Tijdelijke aanduiding voor datum 1"/>
          <p:cNvSpPr>
            <a:spLocks noGrp="1"/>
          </p:cNvSpPr>
          <p:nvPr>
            <p:ph type="dt" sz="half" idx="10"/>
          </p:nvPr>
        </p:nvSpPr>
        <p:spPr/>
        <p:txBody>
          <a:bodyPr/>
          <a:lstStyle/>
          <a:p>
            <a:fld id="{D18D76BD-4F27-4DB5-A5CA-922C494401EB}" type="datetime1">
              <a:rPr lang="nl-NL" smtClean="0"/>
              <a:t>24-5-2019</a:t>
            </a:fld>
            <a:endParaRPr lang="nl-NL"/>
          </a:p>
        </p:txBody>
      </p:sp>
      <p:sp>
        <p:nvSpPr>
          <p:cNvPr id="3" name="Tijdelijke aanduiding voor voettekst 2"/>
          <p:cNvSpPr>
            <a:spLocks noGrp="1"/>
          </p:cNvSpPr>
          <p:nvPr>
            <p:ph type="ftr" sz="quarter" idx="11"/>
          </p:nvPr>
        </p:nvSpPr>
        <p:spPr/>
        <p:txBody>
          <a:bodyPr/>
          <a:lstStyle/>
          <a:p>
            <a:r>
              <a:rPr lang="nl-NL"/>
              <a:t>Ruimte voor voettekst</a:t>
            </a:r>
          </a:p>
        </p:txBody>
      </p:sp>
      <p:sp>
        <p:nvSpPr>
          <p:cNvPr id="4" name="Tijdelijke aanduiding voor dianummer 3"/>
          <p:cNvSpPr>
            <a:spLocks noGrp="1"/>
          </p:cNvSpPr>
          <p:nvPr>
            <p:ph type="sldNum" sz="quarter" idx="12"/>
          </p:nvPr>
        </p:nvSpPr>
        <p:spPr/>
        <p:txBody>
          <a:bodyPr/>
          <a:lstStyle/>
          <a:p>
            <a:fld id="{63C85D72-AA85-4C41-A1AF-C673E1DFEC3B}" type="slidenum">
              <a:rPr lang="nl-NL" smtClean="0"/>
              <a:pPr/>
              <a:t>99</a:t>
            </a:fld>
            <a:endParaRPr lang="nl-NL"/>
          </a:p>
        </p:txBody>
      </p:sp>
      <p:pic>
        <p:nvPicPr>
          <p:cNvPr id="10" name="Afbeelding 9">
            <a:extLst>
              <a:ext uri="{FF2B5EF4-FFF2-40B4-BE49-F238E27FC236}">
                <a16:creationId xmlns:a16="http://schemas.microsoft.com/office/drawing/2014/main" id="{B9DE3225-668A-4205-9E02-D3E8EC20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43" y="2398733"/>
            <a:ext cx="4458263" cy="3124825"/>
          </a:xfrm>
          <a:prstGeom prst="rect">
            <a:avLst/>
          </a:prstGeom>
        </p:spPr>
      </p:pic>
    </p:spTree>
    <p:extLst>
      <p:ext uri="{BB962C8B-B14F-4D97-AF65-F5344CB8AC3E}">
        <p14:creationId xmlns:p14="http://schemas.microsoft.com/office/powerpoint/2010/main" val="3554772868"/>
      </p:ext>
    </p:extLst>
  </p:cSld>
  <p:clrMapOvr>
    <a:masterClrMapping/>
  </p:clrMapOvr>
</p:sld>
</file>

<file path=ppt/theme/theme1.xml><?xml version="1.0" encoding="utf-8"?>
<a:theme xmlns:a="http://schemas.openxmlformats.org/drawingml/2006/main" name="Qualogy">
  <a:themeElements>
    <a:clrScheme name="Qualogy PPT">
      <a:dk1>
        <a:srgbClr val="231F20"/>
      </a:dk1>
      <a:lt1>
        <a:srgbClr val="FFFFFF"/>
      </a:lt1>
      <a:dk2>
        <a:srgbClr val="231F20"/>
      </a:dk2>
      <a:lt2>
        <a:srgbClr val="FFFFFF"/>
      </a:lt2>
      <a:accent1>
        <a:srgbClr val="B21218"/>
      </a:accent1>
      <a:accent2>
        <a:srgbClr val="D0671C"/>
      </a:accent2>
      <a:accent3>
        <a:srgbClr val="6E1704"/>
      </a:accent3>
      <a:accent4>
        <a:srgbClr val="8D8981"/>
      </a:accent4>
      <a:accent5>
        <a:srgbClr val="BCA597"/>
      </a:accent5>
      <a:accent6>
        <a:srgbClr val="CAC1C7"/>
      </a:accent6>
      <a:hlink>
        <a:srgbClr val="820000"/>
      </a:hlink>
      <a:folHlink>
        <a:srgbClr val="8D8981"/>
      </a:folHlink>
    </a:clrScheme>
    <a:fontScheme name="Qualogy">
      <a:majorFont>
        <a:latin typeface="MS Reference Sans Serif"/>
        <a:ea typeface=""/>
        <a:cs typeface=""/>
      </a:majorFont>
      <a:minorFont>
        <a:latin typeface="MS Reference Sans Serif"/>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3879</TotalTime>
  <Words>2877</Words>
  <Application>Microsoft Office PowerPoint</Application>
  <PresentationFormat>Diavoorstelling (4:3)</PresentationFormat>
  <Paragraphs>1148</Paragraphs>
  <Slides>99</Slides>
  <Notes>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99</vt:i4>
      </vt:variant>
    </vt:vector>
  </HeadingPairs>
  <TitlesOfParts>
    <vt:vector size="105" baseType="lpstr">
      <vt:lpstr>Arial</vt:lpstr>
      <vt:lpstr>Calibri</vt:lpstr>
      <vt:lpstr>MS Reference Sans Serif</vt:lpstr>
      <vt:lpstr>Symbol</vt:lpstr>
      <vt:lpstr>Wingdings</vt:lpstr>
      <vt:lpstr>Qualogy</vt:lpstr>
      <vt:lpstr>SIG Integration Hands-on Workshop WSO2 middleware</vt:lpstr>
      <vt:lpstr>Subjects: - Introduction - Prerequisites - Use case</vt:lpstr>
      <vt:lpstr>Introduction</vt:lpstr>
      <vt:lpstr>Prerequisites</vt:lpstr>
      <vt:lpstr>Credentials and locations</vt:lpstr>
      <vt:lpstr>Use Case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Cool!! you just succesfully created  a WSO2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sdejong</cp:lastModifiedBy>
  <cp:revision>261</cp:revision>
  <dcterms:created xsi:type="dcterms:W3CDTF">2016-03-14T21:06:12Z</dcterms:created>
  <dcterms:modified xsi:type="dcterms:W3CDTF">2019-05-24T12:29:07Z</dcterms:modified>
</cp:coreProperties>
</file>